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modernComment_160_86DC4223.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05_EA6B0715.xml" ContentType="application/vnd.ms-powerpoint.comments+xml"/>
  <Override PartName="/ppt/comments/modernComment_163_99984FC6.xml" ContentType="application/vnd.ms-powerpoint.comments+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0" r:id="rId1"/>
    <p:sldMasterId id="2147483710" r:id="rId2"/>
  </p:sldMasterIdLst>
  <p:notesMasterIdLst>
    <p:notesMasterId r:id="rId19"/>
  </p:notesMasterIdLst>
  <p:handoutMasterIdLst>
    <p:handoutMasterId r:id="rId20"/>
  </p:handoutMasterIdLst>
  <p:sldIdLst>
    <p:sldId id="523" r:id="rId3"/>
    <p:sldId id="352" r:id="rId4"/>
    <p:sldId id="527" r:id="rId5"/>
    <p:sldId id="526" r:id="rId6"/>
    <p:sldId id="346" r:id="rId7"/>
    <p:sldId id="261" r:id="rId8"/>
    <p:sldId id="354" r:id="rId9"/>
    <p:sldId id="355" r:id="rId10"/>
    <p:sldId id="529" r:id="rId11"/>
    <p:sldId id="530" r:id="rId12"/>
    <p:sldId id="531" r:id="rId13"/>
    <p:sldId id="532" r:id="rId14"/>
    <p:sldId id="267" r:id="rId15"/>
    <p:sldId id="268" r:id="rId16"/>
    <p:sldId id="357" r:id="rId17"/>
    <p:sldId id="260" r:id="rId18"/>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Flanders Art Sans" panose="00000500000000000000" pitchFamily="50" charset="0"/>
      <p:regular r:id="rId27"/>
      <p:bold r:id="rId28"/>
      <p:italic r:id="rId29"/>
    </p:embeddedFont>
    <p:embeddedFont>
      <p:font typeface="FlandersArtSans-Bold" panose="00000800000000000000" pitchFamily="2" charset="0"/>
      <p:bold r:id="rId30"/>
    </p:embeddedFont>
    <p:embeddedFont>
      <p:font typeface="FlandersArtSans-Regular" panose="00000500000000000000" pitchFamily="2" charset="0"/>
      <p:regular r:id="rId31"/>
    </p:embeddedFont>
    <p:embeddedFont>
      <p:font typeface="Webdings" panose="05030102010509060703" pitchFamily="18" charset="2"/>
      <p:regular r:id="rId32"/>
    </p:embeddedFont>
  </p:embeddedFont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D65D44-4021-F014-5989-49B7E226947D}" name="Sabine Plingers" initials="SP" userId="S::sabine.plingers@ovam.be::fc9ed3de-c5f3-4edb-b3ea-2d88a35bde65" providerId="AD"/>
  <p188:author id="{021C8F4A-1404-37EE-30F4-466D86B54ADA}" name="Lore Claes" initials="LC" userId="S::lore.claes@ovam.be::00fbb7f2-6c8c-4614-8f9c-4d55127937cc" providerId="AD"/>
  <p188:author id="{0E9DD05E-1708-161F-DA34-CC19817B321E}" name="Ann De Boeck" initials="ADB" userId="S::ann.de.boeck@ovam.be::65676c5a-74c1-49d2-b501-f0d9890dbe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CC00"/>
    <a:srgbClr val="6F8A00"/>
    <a:srgbClr val="2B97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35" autoAdjust="0"/>
  </p:normalViewPr>
  <p:slideViewPr>
    <p:cSldViewPr snapToGrid="0">
      <p:cViewPr varScale="1">
        <p:scale>
          <a:sx n="114" d="100"/>
          <a:sy n="114" d="100"/>
        </p:scale>
        <p:origin x="1506" y="108"/>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comments/modernComment_105_EA6B0715.xml><?xml version="1.0" encoding="utf-8"?>
<p188:cmLst xmlns:a="http://schemas.openxmlformats.org/drawingml/2006/main" xmlns:r="http://schemas.openxmlformats.org/officeDocument/2006/relationships" xmlns:p188="http://schemas.microsoft.com/office/powerpoint/2018/8/main">
  <p188:cm id="{4BD82D18-2B71-4D1C-A96D-E80D675D0419}" authorId="{021C8F4A-1404-37EE-30F4-466D86B54ADA}" created="2023-05-22T16:14:53.830">
    <ac:deMkLst xmlns:ac="http://schemas.microsoft.com/office/drawing/2013/main/command">
      <pc:docMk xmlns:pc="http://schemas.microsoft.com/office/powerpoint/2013/main/command"/>
      <pc:sldMk xmlns:pc="http://schemas.microsoft.com/office/powerpoint/2013/main/command" cId="3932882709" sldId="261"/>
      <ac:picMk id="50" creationId="{B693D769-FA3D-13BC-3BA7-C5E1B9E9B4A6}"/>
    </ac:deMkLst>
    <p188:txBody>
      <a:bodyPr/>
      <a:lstStyle/>
      <a:p>
        <a:r>
          <a:rPr lang="nl-BE"/>
          <a:t>Ik zou hier dus eerder de kwitaffiche van de waarborg zetten, zo is ineens duidelijk hoe wij het zien</a:t>
        </a:r>
      </a:p>
    </p188:txBody>
  </p188:cm>
</p188:cmLst>
</file>

<file path=ppt/comments/modernComment_160_86DC4223.xml><?xml version="1.0" encoding="utf-8"?>
<p188:cmLst xmlns:a="http://schemas.openxmlformats.org/drawingml/2006/main" xmlns:r="http://schemas.openxmlformats.org/officeDocument/2006/relationships" xmlns:p188="http://schemas.microsoft.com/office/powerpoint/2018/8/main">
  <p188:cm id="{47010E63-ECF0-4963-ADE4-C168C9105445}" authorId="{0E9DD05E-1708-161F-DA34-CC19817B321E}" created="2023-05-16T12:37:26.333">
    <ac:deMkLst xmlns:ac="http://schemas.microsoft.com/office/drawing/2013/main/command">
      <pc:docMk xmlns:pc="http://schemas.microsoft.com/office/powerpoint/2013/main/command"/>
      <pc:sldMk xmlns:pc="http://schemas.microsoft.com/office/powerpoint/2013/main/command" cId="2262581795" sldId="352"/>
      <ac:spMk id="27" creationId="{15E66768-70C3-67ED-2E3A-95AFCA80990B}"/>
    </ac:deMkLst>
    <p188:replyLst>
      <p188:reply id="{06FAD0EA-7CE1-4D1B-8761-D66512EB09AC}" authorId="{021C8F4A-1404-37EE-30F4-466D86B54ADA}" created="2023-05-22T16:14:04.538">
        <p188:txBody>
          <a:bodyPr/>
          <a:lstStyle/>
          <a:p>
            <a:r>
              <a:rPr lang="nl-BE"/>
              <a:t>Ik zou ervan maken: 
1 jan 2020: verbod eenmalige drankrecipiënten voor overheden 
1 jan 2022: verbod eenmalig cateringmateriaal bereide voedingsmiddelen voor overheden 
15 juni 2023: verbod eenmalige drankrecipënten voor alle evenementen, behalve blik en pet
1 jan 2025 verbod alle eenmalige drankrecipënten voor alle evenementen</a:t>
            </a:r>
          </a:p>
        </p188:txBody>
      </p188:reply>
    </p188:replyLst>
    <p188:txBody>
      <a:bodyPr/>
      <a:lstStyle/>
      <a:p>
        <a:r>
          <a:rPr lang="nl-BE"/>
          <a:t>Vanaf 2020 was de gebruiksbeperking er toch eigelijk enkel voor overheden.  Zou het zinvol zijn om op te splitsen : 
1/01/2020 voor evenenementen en interne werking overheden 
15/06/23  alle evenementen? </a:t>
        </a:r>
      </a:p>
    </p188:txBody>
  </p188:cm>
</p188:cmLst>
</file>

<file path=ppt/comments/modernComment_163_99984FC6.xml><?xml version="1.0" encoding="utf-8"?>
<p188:cmLst xmlns:a="http://schemas.openxmlformats.org/drawingml/2006/main" xmlns:r="http://schemas.openxmlformats.org/officeDocument/2006/relationships" xmlns:p188="http://schemas.microsoft.com/office/powerpoint/2018/8/main">
  <p188:cm id="{F806B123-1A91-4F8A-BD1F-093898EF2C33}" authorId="{021C8F4A-1404-37EE-30F4-466D86B54ADA}" created="2023-05-22T16:15:11.871">
    <ac:deMkLst xmlns:ac="http://schemas.microsoft.com/office/drawing/2013/main/command">
      <pc:docMk xmlns:pc="http://schemas.microsoft.com/office/powerpoint/2013/main/command"/>
      <pc:sldMk xmlns:pc="http://schemas.microsoft.com/office/powerpoint/2013/main/command" cId="2576895942" sldId="355"/>
      <ac:picMk id="19" creationId="{0FEBA9EC-77DC-1780-33BD-436F2E61D101}"/>
    </ac:deMkLst>
    <p188:txBody>
      <a:bodyPr/>
      <a:lstStyle/>
      <a:p>
        <a:r>
          <a:rPr lang="nl-BE"/>
          <a:t>Idem (als die bestaat), zoniet is polsen bij eline (zie mail)</a:t>
        </a:r>
      </a:p>
    </p188:txBody>
  </p188:cm>
</p188:cmLst>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8B84B4-BD24-4EF8-A3DB-EA36D31327F2}"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nl-BE"/>
        </a:p>
      </dgm:t>
    </dgm:pt>
    <dgm:pt modelId="{51B60E76-793A-4FF3-9DDB-0149FA99E968}">
      <dgm:prSet phldrT="[Tekst]" custT="1"/>
      <dgm:spPr/>
      <dgm:t>
        <a:bodyPr/>
        <a:lstStyle/>
        <a:p>
          <a:r>
            <a:rPr lang="fr-BE" sz="2800" dirty="0">
              <a:latin typeface="+mn-lt"/>
            </a:rPr>
            <a:t>Art. 5.3.12.2.</a:t>
          </a:r>
          <a:br>
            <a:rPr lang="fr-BE" sz="2800" dirty="0">
              <a:latin typeface="+mn-lt"/>
            </a:rPr>
          </a:br>
          <a:r>
            <a:rPr lang="fr-BE" sz="2000" dirty="0" err="1">
              <a:latin typeface="+mn-lt"/>
            </a:rPr>
            <a:t>voor</a:t>
          </a:r>
          <a:r>
            <a:rPr lang="fr-BE" sz="2000" dirty="0">
              <a:latin typeface="+mn-lt"/>
            </a:rPr>
            <a:t> </a:t>
          </a:r>
          <a:r>
            <a:rPr lang="fr-BE" sz="2000" dirty="0" err="1">
              <a:latin typeface="+mn-lt"/>
            </a:rPr>
            <a:t>overheden</a:t>
          </a:r>
          <a:endParaRPr lang="nl-BE" sz="2000" dirty="0">
            <a:latin typeface="+mn-lt"/>
          </a:endParaRPr>
        </a:p>
      </dgm:t>
    </dgm:pt>
    <dgm:pt modelId="{FE2F9C2B-62D7-436D-A4BA-38B23DA7217F}" type="parTrans" cxnId="{E0960A5B-BE91-4DBE-A66C-0C7E55692006}">
      <dgm:prSet/>
      <dgm:spPr/>
      <dgm:t>
        <a:bodyPr/>
        <a:lstStyle/>
        <a:p>
          <a:endParaRPr lang="nl-BE"/>
        </a:p>
      </dgm:t>
    </dgm:pt>
    <dgm:pt modelId="{7A742FA8-3C6D-44C0-8BDE-0E1D34A4C75B}" type="sibTrans" cxnId="{E0960A5B-BE91-4DBE-A66C-0C7E55692006}">
      <dgm:prSet/>
      <dgm:spPr/>
      <dgm:t>
        <a:bodyPr/>
        <a:lstStyle/>
        <a:p>
          <a:endParaRPr lang="nl-BE"/>
        </a:p>
      </dgm:t>
    </dgm:pt>
    <dgm:pt modelId="{727019B2-81C1-4FE9-B1D7-C7701E3E3CC8}">
      <dgm:prSet custT="1"/>
      <dgm:spPr/>
      <dgm:t>
        <a:bodyPr/>
        <a:lstStyle/>
        <a:p>
          <a:r>
            <a:rPr lang="nl-BE" sz="1600" dirty="0">
              <a:latin typeface="+mj-lt"/>
            </a:rPr>
            <a:t>1 jan 2022: </a:t>
          </a:r>
          <a:r>
            <a:rPr lang="nl-BE" sz="1600" u="sng" dirty="0">
              <a:latin typeface="+mj-lt"/>
            </a:rPr>
            <a:t>verbod</a:t>
          </a:r>
          <a:r>
            <a:rPr lang="nl-BE" sz="1600" dirty="0">
              <a:latin typeface="+mj-lt"/>
            </a:rPr>
            <a:t> op serveren van </a:t>
          </a:r>
          <a:r>
            <a:rPr lang="nl-BE" sz="1600" u="sng" dirty="0">
              <a:latin typeface="+mj-lt"/>
            </a:rPr>
            <a:t>bereide voedingsmiddelen </a:t>
          </a:r>
          <a:r>
            <a:rPr lang="nl-BE" sz="1600" dirty="0">
              <a:latin typeface="+mj-lt"/>
            </a:rPr>
            <a:t>in cateringmateriaal voor 1-malig gebruik</a:t>
          </a:r>
          <a:r>
            <a:rPr lang="nl-BE" sz="1800" dirty="0">
              <a:latin typeface="+mj-lt"/>
            </a:rPr>
            <a:t>		</a:t>
          </a:r>
        </a:p>
      </dgm:t>
    </dgm:pt>
    <dgm:pt modelId="{45FEFC34-1626-4E76-A260-7BD27C8B2223}" type="parTrans" cxnId="{F2C817CA-D5F9-43AA-BC14-E65D72952600}">
      <dgm:prSet/>
      <dgm:spPr/>
      <dgm:t>
        <a:bodyPr/>
        <a:lstStyle/>
        <a:p>
          <a:endParaRPr lang="nl-BE"/>
        </a:p>
      </dgm:t>
    </dgm:pt>
    <dgm:pt modelId="{9FC61F60-5C33-4C36-A748-A3745AE7FF2A}" type="sibTrans" cxnId="{F2C817CA-D5F9-43AA-BC14-E65D72952600}">
      <dgm:prSet/>
      <dgm:spPr/>
      <dgm:t>
        <a:bodyPr/>
        <a:lstStyle/>
        <a:p>
          <a:endParaRPr lang="nl-BE"/>
        </a:p>
      </dgm:t>
    </dgm:pt>
    <dgm:pt modelId="{FFCC47B6-E67B-4E73-BE1E-8F499CBB423F}">
      <dgm:prSet custT="1"/>
      <dgm:spPr/>
      <dgm:t>
        <a:bodyPr/>
        <a:lstStyle/>
        <a:p>
          <a:r>
            <a:rPr lang="nl-BE" sz="1600" dirty="0">
              <a:latin typeface="+mj-lt"/>
            </a:rPr>
            <a:t>1 jan 2020: </a:t>
          </a:r>
          <a:r>
            <a:rPr lang="nl-BE" sz="1600" u="sng" dirty="0">
              <a:latin typeface="+mj-lt"/>
            </a:rPr>
            <a:t>verbod</a:t>
          </a:r>
          <a:r>
            <a:rPr lang="nl-BE" sz="1600" dirty="0">
              <a:latin typeface="+mj-lt"/>
            </a:rPr>
            <a:t> op serveren van </a:t>
          </a:r>
          <a:r>
            <a:rPr lang="nl-BE" sz="1600" u="sng" dirty="0">
              <a:latin typeface="+mj-lt"/>
            </a:rPr>
            <a:t>drank</a:t>
          </a:r>
          <a:r>
            <a:rPr lang="nl-BE" sz="1600" dirty="0">
              <a:latin typeface="+mj-lt"/>
            </a:rPr>
            <a:t> in </a:t>
          </a:r>
          <a:r>
            <a:rPr lang="nl-BE" sz="1600" dirty="0" err="1">
              <a:latin typeface="+mj-lt"/>
            </a:rPr>
            <a:t>recipiënten</a:t>
          </a:r>
          <a:r>
            <a:rPr lang="nl-BE" sz="1600" dirty="0">
              <a:latin typeface="+mj-lt"/>
            </a:rPr>
            <a:t> voor 1-malig gebruik</a:t>
          </a:r>
        </a:p>
      </dgm:t>
    </dgm:pt>
    <dgm:pt modelId="{5C75C885-2615-494B-A473-DFA73BEB622C}" type="sibTrans" cxnId="{4EE96463-F1E2-4F1A-BAB8-D34819025722}">
      <dgm:prSet/>
      <dgm:spPr/>
      <dgm:t>
        <a:bodyPr/>
        <a:lstStyle/>
        <a:p>
          <a:endParaRPr lang="nl-BE"/>
        </a:p>
      </dgm:t>
    </dgm:pt>
    <dgm:pt modelId="{92A20826-CCC7-43A4-B205-CAC94F8881C2}" type="parTrans" cxnId="{4EE96463-F1E2-4F1A-BAB8-D34819025722}">
      <dgm:prSet/>
      <dgm:spPr/>
      <dgm:t>
        <a:bodyPr/>
        <a:lstStyle/>
        <a:p>
          <a:endParaRPr lang="nl-BE"/>
        </a:p>
      </dgm:t>
    </dgm:pt>
    <dgm:pt modelId="{DD8F2F28-BAE6-4859-8785-9A59164E1FE1}" type="pres">
      <dgm:prSet presAssocID="{518B84B4-BD24-4EF8-A3DB-EA36D31327F2}" presName="Name0" presStyleCnt="0">
        <dgm:presLayoutVars>
          <dgm:dir/>
          <dgm:animLvl val="lvl"/>
          <dgm:resizeHandles val="exact"/>
        </dgm:presLayoutVars>
      </dgm:prSet>
      <dgm:spPr/>
    </dgm:pt>
    <dgm:pt modelId="{4A92663E-3533-400E-A5A4-F4FA3315DAB6}" type="pres">
      <dgm:prSet presAssocID="{51B60E76-793A-4FF3-9DDB-0149FA99E968}" presName="linNode" presStyleCnt="0"/>
      <dgm:spPr/>
    </dgm:pt>
    <dgm:pt modelId="{76D5EC9B-D9DA-4E55-82B2-B1FC60842E88}" type="pres">
      <dgm:prSet presAssocID="{51B60E76-793A-4FF3-9DDB-0149FA99E968}" presName="parentText" presStyleLbl="node1" presStyleIdx="0" presStyleCnt="1" custScaleY="26117" custLinFactNeighborY="23393">
        <dgm:presLayoutVars>
          <dgm:chMax val="1"/>
          <dgm:bulletEnabled val="1"/>
        </dgm:presLayoutVars>
      </dgm:prSet>
      <dgm:spPr/>
    </dgm:pt>
    <dgm:pt modelId="{EA6DFAB5-F656-49F9-8567-29558E414EBD}" type="pres">
      <dgm:prSet presAssocID="{51B60E76-793A-4FF3-9DDB-0149FA99E968}" presName="descendantText" presStyleLbl="alignAccFollowNode1" presStyleIdx="0" presStyleCnt="1" custScaleY="73572" custLinFactNeighborX="-5956" custLinFactNeighborY="26422">
        <dgm:presLayoutVars>
          <dgm:bulletEnabled val="1"/>
        </dgm:presLayoutVars>
      </dgm:prSet>
      <dgm:spPr/>
    </dgm:pt>
  </dgm:ptLst>
  <dgm:cxnLst>
    <dgm:cxn modelId="{9CE23915-7464-4231-8A7A-432F6286A2BA}" type="presOf" srcId="{727019B2-81C1-4FE9-B1D7-C7701E3E3CC8}" destId="{EA6DFAB5-F656-49F9-8567-29558E414EBD}" srcOrd="0" destOrd="1" presId="urn:microsoft.com/office/officeart/2005/8/layout/vList5"/>
    <dgm:cxn modelId="{285FFF1A-13D9-4BA5-9E9E-6F80F4851310}" type="presOf" srcId="{FFCC47B6-E67B-4E73-BE1E-8F499CBB423F}" destId="{EA6DFAB5-F656-49F9-8567-29558E414EBD}" srcOrd="0" destOrd="0" presId="urn:microsoft.com/office/officeart/2005/8/layout/vList5"/>
    <dgm:cxn modelId="{E0960A5B-BE91-4DBE-A66C-0C7E55692006}" srcId="{518B84B4-BD24-4EF8-A3DB-EA36D31327F2}" destId="{51B60E76-793A-4FF3-9DDB-0149FA99E968}" srcOrd="0" destOrd="0" parTransId="{FE2F9C2B-62D7-436D-A4BA-38B23DA7217F}" sibTransId="{7A742FA8-3C6D-44C0-8BDE-0E1D34A4C75B}"/>
    <dgm:cxn modelId="{4EE96463-F1E2-4F1A-BAB8-D34819025722}" srcId="{51B60E76-793A-4FF3-9DDB-0149FA99E968}" destId="{FFCC47B6-E67B-4E73-BE1E-8F499CBB423F}" srcOrd="0" destOrd="0" parTransId="{92A20826-CCC7-43A4-B205-CAC94F8881C2}" sibTransId="{5C75C885-2615-494B-A473-DFA73BEB622C}"/>
    <dgm:cxn modelId="{C86CDA9C-8383-4E9E-B24F-36D36D5BE9B7}" type="presOf" srcId="{51B60E76-793A-4FF3-9DDB-0149FA99E968}" destId="{76D5EC9B-D9DA-4E55-82B2-B1FC60842E88}" srcOrd="0" destOrd="0" presId="urn:microsoft.com/office/officeart/2005/8/layout/vList5"/>
    <dgm:cxn modelId="{05BFD4B8-05DF-48A1-9950-58183103A9A1}" type="presOf" srcId="{518B84B4-BD24-4EF8-A3DB-EA36D31327F2}" destId="{DD8F2F28-BAE6-4859-8785-9A59164E1FE1}" srcOrd="0" destOrd="0" presId="urn:microsoft.com/office/officeart/2005/8/layout/vList5"/>
    <dgm:cxn modelId="{F2C817CA-D5F9-43AA-BC14-E65D72952600}" srcId="{51B60E76-793A-4FF3-9DDB-0149FA99E968}" destId="{727019B2-81C1-4FE9-B1D7-C7701E3E3CC8}" srcOrd="1" destOrd="0" parTransId="{45FEFC34-1626-4E76-A260-7BD27C8B2223}" sibTransId="{9FC61F60-5C33-4C36-A748-A3745AE7FF2A}"/>
    <dgm:cxn modelId="{C86740B9-7BCD-4CFD-B43A-3810714E2EB4}" type="presParOf" srcId="{DD8F2F28-BAE6-4859-8785-9A59164E1FE1}" destId="{4A92663E-3533-400E-A5A4-F4FA3315DAB6}" srcOrd="0" destOrd="0" presId="urn:microsoft.com/office/officeart/2005/8/layout/vList5"/>
    <dgm:cxn modelId="{57E89F66-D265-4A7D-B0D3-ED0143F56540}" type="presParOf" srcId="{4A92663E-3533-400E-A5A4-F4FA3315DAB6}" destId="{76D5EC9B-D9DA-4E55-82B2-B1FC60842E88}" srcOrd="0" destOrd="0" presId="urn:microsoft.com/office/officeart/2005/8/layout/vList5"/>
    <dgm:cxn modelId="{47F6BF20-4445-495B-AC2E-AC6E5B938D1C}" type="presParOf" srcId="{4A92663E-3533-400E-A5A4-F4FA3315DAB6}" destId="{EA6DFAB5-F656-49F9-8567-29558E414EB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8B84B4-BD24-4EF8-A3DB-EA36D31327F2}"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nl-BE"/>
        </a:p>
      </dgm:t>
    </dgm:pt>
    <dgm:pt modelId="{87C8B201-59F9-44F9-BF13-67A2F48AC587}">
      <dgm:prSet phldrT="[Tekst]" custT="1"/>
      <dgm:spPr/>
      <dgm:t>
        <a:bodyPr/>
        <a:lstStyle/>
        <a:p>
          <a:r>
            <a:rPr lang="nl-BE" sz="2800" dirty="0">
              <a:latin typeface="+mn-lt"/>
            </a:rPr>
            <a:t>Art. 5.3.12.1.</a:t>
          </a:r>
          <a:br>
            <a:rPr lang="nl-BE" sz="2800" dirty="0">
              <a:latin typeface="+mn-lt"/>
            </a:rPr>
          </a:br>
          <a:r>
            <a:rPr lang="nl-BE" sz="2000" dirty="0">
              <a:latin typeface="+mn-lt"/>
            </a:rPr>
            <a:t>evenementen niet van overheden</a:t>
          </a:r>
        </a:p>
      </dgm:t>
    </dgm:pt>
    <dgm:pt modelId="{04E1455C-973C-4180-ABA6-3C30EA1294FE}" type="parTrans" cxnId="{AF44E279-881A-4417-BB52-FD36C715109F}">
      <dgm:prSet/>
      <dgm:spPr/>
      <dgm:t>
        <a:bodyPr/>
        <a:lstStyle/>
        <a:p>
          <a:endParaRPr lang="nl-BE"/>
        </a:p>
      </dgm:t>
    </dgm:pt>
    <dgm:pt modelId="{8E1C3A15-870A-464B-A26E-487131ED0379}" type="sibTrans" cxnId="{AF44E279-881A-4417-BB52-FD36C715109F}">
      <dgm:prSet/>
      <dgm:spPr/>
      <dgm:t>
        <a:bodyPr/>
        <a:lstStyle/>
        <a:p>
          <a:endParaRPr lang="nl-BE"/>
        </a:p>
      </dgm:t>
    </dgm:pt>
    <dgm:pt modelId="{4F764743-E8C2-4D9A-B610-596ABCCAA8F4}">
      <dgm:prSet phldrT="[Tekst]" custT="1"/>
      <dgm:spPr/>
      <dgm:t>
        <a:bodyPr/>
        <a:lstStyle/>
        <a:p>
          <a:r>
            <a:rPr lang="nl-BE" sz="1600" dirty="0">
              <a:latin typeface="+mj-lt"/>
            </a:rPr>
            <a:t>15 juni 2023:</a:t>
          </a:r>
          <a:r>
            <a:rPr lang="nl-BE" sz="1600" u="none" dirty="0">
              <a:latin typeface="+mj-lt"/>
            </a:rPr>
            <a:t> </a:t>
          </a:r>
          <a:r>
            <a:rPr lang="nl-BE" sz="1600" u="sng" dirty="0">
              <a:latin typeface="+mj-lt"/>
            </a:rPr>
            <a:t>verbod</a:t>
          </a:r>
          <a:r>
            <a:rPr lang="nl-BE" sz="1600" dirty="0">
              <a:latin typeface="+mj-lt"/>
            </a:rPr>
            <a:t> op serveren van </a:t>
          </a:r>
          <a:r>
            <a:rPr lang="nl-BE" sz="1600" u="sng" dirty="0">
              <a:latin typeface="+mj-lt"/>
            </a:rPr>
            <a:t>drank</a:t>
          </a:r>
          <a:r>
            <a:rPr lang="nl-BE" sz="1600" dirty="0">
              <a:latin typeface="+mj-lt"/>
            </a:rPr>
            <a:t> in </a:t>
          </a:r>
          <a:r>
            <a:rPr lang="nl-BE" sz="1600" dirty="0" err="1">
              <a:latin typeface="+mj-lt"/>
            </a:rPr>
            <a:t>recipiënten</a:t>
          </a:r>
          <a:r>
            <a:rPr lang="nl-BE" sz="1600" dirty="0">
              <a:latin typeface="+mj-lt"/>
            </a:rPr>
            <a:t> voor 1-malig gebruik, uitgezonderd </a:t>
          </a:r>
          <a:r>
            <a:rPr lang="nl-BE" sz="1600" dirty="0" err="1">
              <a:latin typeface="+mj-lt"/>
            </a:rPr>
            <a:t>pet-flessen</a:t>
          </a:r>
          <a:r>
            <a:rPr lang="nl-BE" sz="1600" dirty="0">
              <a:latin typeface="+mj-lt"/>
            </a:rPr>
            <a:t> en blikjes indien een systeem dat </a:t>
          </a:r>
          <a:r>
            <a:rPr lang="nl-BE" sz="1600" u="sng" dirty="0">
              <a:latin typeface="+mj-lt"/>
            </a:rPr>
            <a:t>95%</a:t>
          </a:r>
          <a:r>
            <a:rPr lang="nl-BE" sz="1600" u="none" dirty="0">
              <a:latin typeface="+mj-lt"/>
            </a:rPr>
            <a:t> </a:t>
          </a:r>
          <a:r>
            <a:rPr lang="nl-BE" sz="1600" dirty="0">
              <a:latin typeface="+mj-lt"/>
            </a:rPr>
            <a:t>inzameling garandeert. </a:t>
          </a:r>
          <a:r>
            <a:rPr lang="nl-BE" sz="1600" u="none" dirty="0">
              <a:latin typeface="+mj-lt"/>
            </a:rPr>
            <a:t>In 2023 </a:t>
          </a:r>
          <a:r>
            <a:rPr lang="nl-BE" sz="1600" u="sng" dirty="0">
              <a:latin typeface="+mj-lt"/>
            </a:rPr>
            <a:t>uitzondering</a:t>
          </a:r>
          <a:r>
            <a:rPr lang="nl-BE" sz="1600" u="none" dirty="0">
              <a:latin typeface="+mj-lt"/>
            </a:rPr>
            <a:t> mogelijk</a:t>
          </a:r>
          <a:r>
            <a:rPr lang="nl-BE" sz="1600" dirty="0">
              <a:latin typeface="+mj-lt"/>
            </a:rPr>
            <a:t> </a:t>
          </a:r>
          <a:r>
            <a:rPr lang="nl-BE" sz="1600" dirty="0" err="1">
              <a:latin typeface="+mj-lt"/>
            </a:rPr>
            <a:t>obv</a:t>
          </a:r>
          <a:r>
            <a:rPr lang="nl-BE" sz="1600" dirty="0">
              <a:latin typeface="+mj-lt"/>
            </a:rPr>
            <a:t> onvoldoende capaciteit</a:t>
          </a:r>
        </a:p>
      </dgm:t>
    </dgm:pt>
    <dgm:pt modelId="{859D00DB-0A26-4EF7-A13C-A8E9734C466E}" type="parTrans" cxnId="{DC6F86A0-D6A4-4D46-8A2F-EECA3C3FFAE0}">
      <dgm:prSet/>
      <dgm:spPr/>
      <dgm:t>
        <a:bodyPr/>
        <a:lstStyle/>
        <a:p>
          <a:endParaRPr lang="nl-BE"/>
        </a:p>
      </dgm:t>
    </dgm:pt>
    <dgm:pt modelId="{706EE236-23BC-44A3-ACD7-4E62E742FA0B}" type="sibTrans" cxnId="{DC6F86A0-D6A4-4D46-8A2F-EECA3C3FFAE0}">
      <dgm:prSet/>
      <dgm:spPr/>
      <dgm:t>
        <a:bodyPr/>
        <a:lstStyle/>
        <a:p>
          <a:endParaRPr lang="nl-BE"/>
        </a:p>
      </dgm:t>
    </dgm:pt>
    <dgm:pt modelId="{51B60E76-793A-4FF3-9DDB-0149FA99E968}">
      <dgm:prSet phldrT="[Tekst]" custT="1"/>
      <dgm:spPr/>
      <dgm:t>
        <a:bodyPr/>
        <a:lstStyle/>
        <a:p>
          <a:r>
            <a:rPr lang="fr-BE" sz="2800" dirty="0">
              <a:latin typeface="+mn-lt"/>
            </a:rPr>
            <a:t>Art. 5.3.12.4.</a:t>
          </a:r>
          <a:br>
            <a:rPr lang="fr-BE" sz="2800" dirty="0">
              <a:latin typeface="+mn-lt"/>
            </a:rPr>
          </a:br>
          <a:r>
            <a:rPr lang="fr-BE" sz="2000" dirty="0" err="1">
              <a:latin typeface="+mn-lt"/>
            </a:rPr>
            <a:t>alle</a:t>
          </a:r>
          <a:r>
            <a:rPr lang="fr-BE" sz="2000" dirty="0">
              <a:latin typeface="+mn-lt"/>
            </a:rPr>
            <a:t> evenementen</a:t>
          </a:r>
          <a:endParaRPr lang="nl-BE" sz="2000" dirty="0">
            <a:latin typeface="+mn-lt"/>
          </a:endParaRPr>
        </a:p>
      </dgm:t>
    </dgm:pt>
    <dgm:pt modelId="{FE2F9C2B-62D7-436D-A4BA-38B23DA7217F}" type="parTrans" cxnId="{E0960A5B-BE91-4DBE-A66C-0C7E55692006}">
      <dgm:prSet/>
      <dgm:spPr/>
      <dgm:t>
        <a:bodyPr/>
        <a:lstStyle/>
        <a:p>
          <a:endParaRPr lang="nl-BE"/>
        </a:p>
      </dgm:t>
    </dgm:pt>
    <dgm:pt modelId="{7A742FA8-3C6D-44C0-8BDE-0E1D34A4C75B}" type="sibTrans" cxnId="{E0960A5B-BE91-4DBE-A66C-0C7E55692006}">
      <dgm:prSet/>
      <dgm:spPr/>
      <dgm:t>
        <a:bodyPr/>
        <a:lstStyle/>
        <a:p>
          <a:endParaRPr lang="nl-BE"/>
        </a:p>
      </dgm:t>
    </dgm:pt>
    <dgm:pt modelId="{A49633C2-2B34-49E4-97B9-40B78CD724BE}">
      <dgm:prSet phldrT="[Tekst]" custT="1"/>
      <dgm:spPr/>
      <dgm:t>
        <a:bodyPr/>
        <a:lstStyle/>
        <a:p>
          <a:pPr rtl="0"/>
          <a:r>
            <a:rPr lang="nl-BE" sz="1600" dirty="0">
              <a:latin typeface="+mj-lt"/>
            </a:rPr>
            <a:t>1 jan </a:t>
          </a:r>
          <a:r>
            <a:rPr lang="nl-BE" sz="1600" u="none" dirty="0">
              <a:latin typeface="+mj-lt"/>
            </a:rPr>
            <a:t>2025: </a:t>
          </a:r>
          <a:r>
            <a:rPr lang="nl-BE" sz="1600" u="sng" dirty="0">
              <a:latin typeface="+mj-lt"/>
            </a:rPr>
            <a:t>verbod</a:t>
          </a:r>
          <a:r>
            <a:rPr lang="nl-BE" sz="1600" u="none" dirty="0">
              <a:latin typeface="+mj-lt"/>
            </a:rPr>
            <a:t> op </a:t>
          </a:r>
          <a:r>
            <a:rPr lang="nl-BE" sz="1600" u="sng" dirty="0">
              <a:latin typeface="+mj-lt"/>
            </a:rPr>
            <a:t>drank</a:t>
          </a:r>
          <a:r>
            <a:rPr lang="nl-BE" sz="1600" u="none" dirty="0">
              <a:latin typeface="+mj-lt"/>
            </a:rPr>
            <a:t> in </a:t>
          </a:r>
          <a:r>
            <a:rPr lang="nl-BE" sz="1600" u="none" dirty="0">
              <a:solidFill>
                <a:schemeClr val="tx1"/>
              </a:solidFill>
              <a:latin typeface="+mj-lt"/>
            </a:rPr>
            <a:t>alle</a:t>
          </a:r>
          <a:r>
            <a:rPr lang="nl-BE" sz="1600" u="none" dirty="0">
              <a:latin typeface="+mj-lt"/>
            </a:rPr>
            <a:t> </a:t>
          </a:r>
          <a:r>
            <a:rPr lang="nl-BE" sz="1600" u="none" dirty="0" err="1">
              <a:latin typeface="+mj-lt"/>
            </a:rPr>
            <a:t>recipiënten</a:t>
          </a:r>
          <a:r>
            <a:rPr lang="nl-BE" sz="1600" u="none" dirty="0">
              <a:latin typeface="+mj-lt"/>
            </a:rPr>
            <a:t> voor 1-malig gebruik</a:t>
          </a:r>
          <a:endParaRPr lang="nl-BE" sz="1600" u="none" strike="sngStrike" dirty="0">
            <a:latin typeface="+mj-lt"/>
          </a:endParaRPr>
        </a:p>
      </dgm:t>
    </dgm:pt>
    <dgm:pt modelId="{400069DE-9923-4261-A136-FDCE15614737}" type="sibTrans" cxnId="{BC6E814F-44FF-455C-A41B-A11F22404CE0}">
      <dgm:prSet/>
      <dgm:spPr/>
      <dgm:t>
        <a:bodyPr/>
        <a:lstStyle/>
        <a:p>
          <a:endParaRPr lang="nl-BE"/>
        </a:p>
      </dgm:t>
    </dgm:pt>
    <dgm:pt modelId="{1DC69A30-B5D0-4050-8F3E-B496698AFD11}" type="parTrans" cxnId="{BC6E814F-44FF-455C-A41B-A11F22404CE0}">
      <dgm:prSet/>
      <dgm:spPr/>
      <dgm:t>
        <a:bodyPr/>
        <a:lstStyle/>
        <a:p>
          <a:endParaRPr lang="nl-BE"/>
        </a:p>
      </dgm:t>
    </dgm:pt>
    <dgm:pt modelId="{FFCC47B6-E67B-4E73-BE1E-8F499CBB423F}">
      <dgm:prSet custT="1"/>
      <dgm:spPr/>
      <dgm:t>
        <a:bodyPr/>
        <a:lstStyle/>
        <a:p>
          <a:r>
            <a:rPr lang="fr-BE" sz="1600" dirty="0" err="1">
              <a:latin typeface="+mn-lt"/>
            </a:rPr>
            <a:t>Bij</a:t>
          </a:r>
          <a:r>
            <a:rPr lang="fr-BE" sz="1600" dirty="0">
              <a:latin typeface="+mn-lt"/>
            </a:rPr>
            <a:t> </a:t>
          </a:r>
          <a:r>
            <a:rPr lang="fr-BE" sz="1600" dirty="0" err="1">
              <a:latin typeface="+mn-lt"/>
            </a:rPr>
            <a:t>herbruikbare</a:t>
          </a:r>
          <a:r>
            <a:rPr lang="fr-BE" sz="1600" dirty="0">
              <a:latin typeface="+mn-lt"/>
            </a:rPr>
            <a:t> </a:t>
          </a:r>
          <a:r>
            <a:rPr lang="fr-BE" sz="1600" dirty="0" err="1">
              <a:latin typeface="+mn-lt"/>
            </a:rPr>
            <a:t>recipiënten</a:t>
          </a:r>
          <a:r>
            <a:rPr lang="fr-BE" sz="1600" dirty="0">
              <a:latin typeface="+mn-lt"/>
            </a:rPr>
            <a:t>, </a:t>
          </a:r>
          <a:r>
            <a:rPr lang="fr-BE" sz="1600" dirty="0" err="1">
              <a:latin typeface="+mn-lt"/>
            </a:rPr>
            <a:t>verplichting</a:t>
          </a:r>
          <a:r>
            <a:rPr lang="fr-BE" sz="1600" dirty="0">
              <a:latin typeface="+mn-lt"/>
            </a:rPr>
            <a:t> </a:t>
          </a:r>
          <a:r>
            <a:rPr lang="fr-BE" sz="1600" dirty="0" err="1">
              <a:latin typeface="+mn-lt"/>
            </a:rPr>
            <a:t>systeem</a:t>
          </a:r>
          <a:r>
            <a:rPr lang="fr-BE" sz="1600" dirty="0">
              <a:latin typeface="+mn-lt"/>
            </a:rPr>
            <a:t> </a:t>
          </a:r>
          <a:r>
            <a:rPr lang="fr-BE" sz="1600" dirty="0" err="1">
              <a:latin typeface="+mn-lt"/>
            </a:rPr>
            <a:t>dat</a:t>
          </a:r>
          <a:r>
            <a:rPr lang="fr-BE" sz="1600" dirty="0">
              <a:latin typeface="+mn-lt"/>
            </a:rPr>
            <a:t> </a:t>
          </a:r>
          <a:r>
            <a:rPr lang="fr-BE" sz="1600" u="sng" dirty="0">
              <a:latin typeface="+mn-lt"/>
            </a:rPr>
            <a:t>90% </a:t>
          </a:r>
          <a:r>
            <a:rPr lang="fr-BE" sz="1600" u="sng" dirty="0" err="1">
              <a:latin typeface="+mn-lt"/>
            </a:rPr>
            <a:t>inzameling</a:t>
          </a:r>
          <a:r>
            <a:rPr lang="fr-BE" sz="1600" u="none" dirty="0">
              <a:latin typeface="+mn-lt"/>
            </a:rPr>
            <a:t> </a:t>
          </a:r>
          <a:r>
            <a:rPr lang="fr-BE" sz="1600" u="none" dirty="0" err="1">
              <a:latin typeface="+mn-lt"/>
            </a:rPr>
            <a:t>voor</a:t>
          </a:r>
          <a:r>
            <a:rPr lang="fr-BE" sz="1600" u="none" dirty="0">
              <a:latin typeface="+mn-lt"/>
            </a:rPr>
            <a:t> </a:t>
          </a:r>
          <a:r>
            <a:rPr lang="fr-BE" sz="1600" u="none" dirty="0" err="1">
              <a:latin typeface="+mn-lt"/>
            </a:rPr>
            <a:t>hergebruik</a:t>
          </a:r>
          <a:r>
            <a:rPr lang="fr-BE" sz="1600" u="none" dirty="0">
              <a:latin typeface="+mn-lt"/>
            </a:rPr>
            <a:t> </a:t>
          </a:r>
          <a:r>
            <a:rPr lang="fr-BE" sz="1600" u="none" dirty="0" err="1">
              <a:latin typeface="+mn-lt"/>
            </a:rPr>
            <a:t>garandeert</a:t>
          </a:r>
          <a:endParaRPr lang="nl-BE" sz="1600" dirty="0">
            <a:latin typeface="+mn-lt"/>
          </a:endParaRPr>
        </a:p>
      </dgm:t>
    </dgm:pt>
    <dgm:pt modelId="{5C75C885-2615-494B-A473-DFA73BEB622C}" type="sibTrans" cxnId="{4EE96463-F1E2-4F1A-BAB8-D34819025722}">
      <dgm:prSet/>
      <dgm:spPr/>
      <dgm:t>
        <a:bodyPr/>
        <a:lstStyle/>
        <a:p>
          <a:endParaRPr lang="nl-BE"/>
        </a:p>
      </dgm:t>
    </dgm:pt>
    <dgm:pt modelId="{92A20826-CCC7-43A4-B205-CAC94F8881C2}" type="parTrans" cxnId="{4EE96463-F1E2-4F1A-BAB8-D34819025722}">
      <dgm:prSet/>
      <dgm:spPr/>
      <dgm:t>
        <a:bodyPr/>
        <a:lstStyle/>
        <a:p>
          <a:endParaRPr lang="nl-BE"/>
        </a:p>
      </dgm:t>
    </dgm:pt>
    <dgm:pt modelId="{DD8F2F28-BAE6-4859-8785-9A59164E1FE1}" type="pres">
      <dgm:prSet presAssocID="{518B84B4-BD24-4EF8-A3DB-EA36D31327F2}" presName="Name0" presStyleCnt="0">
        <dgm:presLayoutVars>
          <dgm:dir/>
          <dgm:animLvl val="lvl"/>
          <dgm:resizeHandles val="exact"/>
        </dgm:presLayoutVars>
      </dgm:prSet>
      <dgm:spPr/>
    </dgm:pt>
    <dgm:pt modelId="{77C7CDC6-F4B5-455F-99BE-C37B3F58839B}" type="pres">
      <dgm:prSet presAssocID="{87C8B201-59F9-44F9-BF13-67A2F48AC587}" presName="linNode" presStyleCnt="0"/>
      <dgm:spPr/>
    </dgm:pt>
    <dgm:pt modelId="{1F4A2BE0-39F0-4E0C-AB05-6786351A61E2}" type="pres">
      <dgm:prSet presAssocID="{87C8B201-59F9-44F9-BF13-67A2F48AC587}" presName="parentText" presStyleLbl="node1" presStyleIdx="0" presStyleCnt="2" custScaleY="27015" custLinFactNeighborY="-666">
        <dgm:presLayoutVars>
          <dgm:chMax val="1"/>
          <dgm:bulletEnabled val="1"/>
        </dgm:presLayoutVars>
      </dgm:prSet>
      <dgm:spPr/>
    </dgm:pt>
    <dgm:pt modelId="{10FF7FD5-7EB1-4B9C-9E62-40C5275D4100}" type="pres">
      <dgm:prSet presAssocID="{87C8B201-59F9-44F9-BF13-67A2F48AC587}" presName="descendantText" presStyleLbl="alignAccFollowNode1" presStyleIdx="0" presStyleCnt="2" custScaleY="63743" custLinFactNeighborX="-6538" custLinFactNeighborY="-4322">
        <dgm:presLayoutVars>
          <dgm:bulletEnabled val="1"/>
        </dgm:presLayoutVars>
      </dgm:prSet>
      <dgm:spPr/>
    </dgm:pt>
    <dgm:pt modelId="{F1E964FB-E113-47BA-8C43-239930787912}" type="pres">
      <dgm:prSet presAssocID="{8E1C3A15-870A-464B-A26E-487131ED0379}" presName="sp" presStyleCnt="0"/>
      <dgm:spPr/>
    </dgm:pt>
    <dgm:pt modelId="{4A92663E-3533-400E-A5A4-F4FA3315DAB6}" type="pres">
      <dgm:prSet presAssocID="{51B60E76-793A-4FF3-9DDB-0149FA99E968}" presName="linNode" presStyleCnt="0"/>
      <dgm:spPr/>
    </dgm:pt>
    <dgm:pt modelId="{76D5EC9B-D9DA-4E55-82B2-B1FC60842E88}" type="pres">
      <dgm:prSet presAssocID="{51B60E76-793A-4FF3-9DDB-0149FA99E968}" presName="parentText" presStyleLbl="node1" presStyleIdx="1" presStyleCnt="2" custScaleY="20977" custLinFactNeighborX="796" custLinFactNeighborY="1357">
        <dgm:presLayoutVars>
          <dgm:chMax val="1"/>
          <dgm:bulletEnabled val="1"/>
        </dgm:presLayoutVars>
      </dgm:prSet>
      <dgm:spPr/>
    </dgm:pt>
    <dgm:pt modelId="{EA6DFAB5-F656-49F9-8567-29558E414EBD}" type="pres">
      <dgm:prSet presAssocID="{51B60E76-793A-4FF3-9DDB-0149FA99E968}" presName="descendantText" presStyleLbl="alignAccFollowNode1" presStyleIdx="1" presStyleCnt="2" custScaleY="35747" custLinFactNeighborX="-5802" custLinFactNeighborY="450">
        <dgm:presLayoutVars>
          <dgm:bulletEnabled val="1"/>
        </dgm:presLayoutVars>
      </dgm:prSet>
      <dgm:spPr/>
    </dgm:pt>
  </dgm:ptLst>
  <dgm:cxnLst>
    <dgm:cxn modelId="{285FFF1A-13D9-4BA5-9E9E-6F80F4851310}" type="presOf" srcId="{FFCC47B6-E67B-4E73-BE1E-8F499CBB423F}" destId="{EA6DFAB5-F656-49F9-8567-29558E414EBD}" srcOrd="0" destOrd="0" presId="urn:microsoft.com/office/officeart/2005/8/layout/vList5"/>
    <dgm:cxn modelId="{E0960A5B-BE91-4DBE-A66C-0C7E55692006}" srcId="{518B84B4-BD24-4EF8-A3DB-EA36D31327F2}" destId="{51B60E76-793A-4FF3-9DDB-0149FA99E968}" srcOrd="1" destOrd="0" parTransId="{FE2F9C2B-62D7-436D-A4BA-38B23DA7217F}" sibTransId="{7A742FA8-3C6D-44C0-8BDE-0E1D34A4C75B}"/>
    <dgm:cxn modelId="{4EE96463-F1E2-4F1A-BAB8-D34819025722}" srcId="{51B60E76-793A-4FF3-9DDB-0149FA99E968}" destId="{FFCC47B6-E67B-4E73-BE1E-8F499CBB423F}" srcOrd="0" destOrd="0" parTransId="{92A20826-CCC7-43A4-B205-CAC94F8881C2}" sibTransId="{5C75C885-2615-494B-A473-DFA73BEB622C}"/>
    <dgm:cxn modelId="{BC6E814F-44FF-455C-A41B-A11F22404CE0}" srcId="{87C8B201-59F9-44F9-BF13-67A2F48AC587}" destId="{A49633C2-2B34-49E4-97B9-40B78CD724BE}" srcOrd="1" destOrd="0" parTransId="{1DC69A30-B5D0-4050-8F3E-B496698AFD11}" sibTransId="{400069DE-9923-4261-A136-FDCE15614737}"/>
    <dgm:cxn modelId="{AF44E279-881A-4417-BB52-FD36C715109F}" srcId="{518B84B4-BD24-4EF8-A3DB-EA36D31327F2}" destId="{87C8B201-59F9-44F9-BF13-67A2F48AC587}" srcOrd="0" destOrd="0" parTransId="{04E1455C-973C-4180-ABA6-3C30EA1294FE}" sibTransId="{8E1C3A15-870A-464B-A26E-487131ED0379}"/>
    <dgm:cxn modelId="{C86CDA9C-8383-4E9E-B24F-36D36D5BE9B7}" type="presOf" srcId="{51B60E76-793A-4FF3-9DDB-0149FA99E968}" destId="{76D5EC9B-D9DA-4E55-82B2-B1FC60842E88}" srcOrd="0" destOrd="0" presId="urn:microsoft.com/office/officeart/2005/8/layout/vList5"/>
    <dgm:cxn modelId="{DC6F86A0-D6A4-4D46-8A2F-EECA3C3FFAE0}" srcId="{87C8B201-59F9-44F9-BF13-67A2F48AC587}" destId="{4F764743-E8C2-4D9A-B610-596ABCCAA8F4}" srcOrd="0" destOrd="0" parTransId="{859D00DB-0A26-4EF7-A13C-A8E9734C466E}" sibTransId="{706EE236-23BC-44A3-ACD7-4E62E742FA0B}"/>
    <dgm:cxn modelId="{BD15E0B4-1960-49DC-82B6-62252E61672D}" type="presOf" srcId="{87C8B201-59F9-44F9-BF13-67A2F48AC587}" destId="{1F4A2BE0-39F0-4E0C-AB05-6786351A61E2}" srcOrd="0" destOrd="0" presId="urn:microsoft.com/office/officeart/2005/8/layout/vList5"/>
    <dgm:cxn modelId="{05BFD4B8-05DF-48A1-9950-58183103A9A1}" type="presOf" srcId="{518B84B4-BD24-4EF8-A3DB-EA36D31327F2}" destId="{DD8F2F28-BAE6-4859-8785-9A59164E1FE1}" srcOrd="0" destOrd="0" presId="urn:microsoft.com/office/officeart/2005/8/layout/vList5"/>
    <dgm:cxn modelId="{4EA091F4-501A-4DF5-90BF-568C33456474}" type="presOf" srcId="{4F764743-E8C2-4D9A-B610-596ABCCAA8F4}" destId="{10FF7FD5-7EB1-4B9C-9E62-40C5275D4100}" srcOrd="0" destOrd="0" presId="urn:microsoft.com/office/officeart/2005/8/layout/vList5"/>
    <dgm:cxn modelId="{797ED1F5-8D77-416F-A948-D20E48EE7165}" type="presOf" srcId="{A49633C2-2B34-49E4-97B9-40B78CD724BE}" destId="{10FF7FD5-7EB1-4B9C-9E62-40C5275D4100}" srcOrd="0" destOrd="1" presId="urn:microsoft.com/office/officeart/2005/8/layout/vList5"/>
    <dgm:cxn modelId="{B3757574-0754-46BC-9AAD-A2D3923A2B04}" type="presParOf" srcId="{DD8F2F28-BAE6-4859-8785-9A59164E1FE1}" destId="{77C7CDC6-F4B5-455F-99BE-C37B3F58839B}" srcOrd="0" destOrd="0" presId="urn:microsoft.com/office/officeart/2005/8/layout/vList5"/>
    <dgm:cxn modelId="{CCCA97A6-7B9E-481A-BA4F-545F7C07D346}" type="presParOf" srcId="{77C7CDC6-F4B5-455F-99BE-C37B3F58839B}" destId="{1F4A2BE0-39F0-4E0C-AB05-6786351A61E2}" srcOrd="0" destOrd="0" presId="urn:microsoft.com/office/officeart/2005/8/layout/vList5"/>
    <dgm:cxn modelId="{EEAA6167-EF9E-434E-834B-CC8F3FBA9827}" type="presParOf" srcId="{77C7CDC6-F4B5-455F-99BE-C37B3F58839B}" destId="{10FF7FD5-7EB1-4B9C-9E62-40C5275D4100}" srcOrd="1" destOrd="0" presId="urn:microsoft.com/office/officeart/2005/8/layout/vList5"/>
    <dgm:cxn modelId="{8B8A866B-D6C9-4D61-831E-FE2D35CD9A08}" type="presParOf" srcId="{DD8F2F28-BAE6-4859-8785-9A59164E1FE1}" destId="{F1E964FB-E113-47BA-8C43-239930787912}" srcOrd="1" destOrd="0" presId="urn:microsoft.com/office/officeart/2005/8/layout/vList5"/>
    <dgm:cxn modelId="{C86740B9-7BCD-4CFD-B43A-3810714E2EB4}" type="presParOf" srcId="{DD8F2F28-BAE6-4859-8785-9A59164E1FE1}" destId="{4A92663E-3533-400E-A5A4-F4FA3315DAB6}" srcOrd="2" destOrd="0" presId="urn:microsoft.com/office/officeart/2005/8/layout/vList5"/>
    <dgm:cxn modelId="{57E89F66-D265-4A7D-B0D3-ED0143F56540}" type="presParOf" srcId="{4A92663E-3533-400E-A5A4-F4FA3315DAB6}" destId="{76D5EC9B-D9DA-4E55-82B2-B1FC60842E88}" srcOrd="0" destOrd="0" presId="urn:microsoft.com/office/officeart/2005/8/layout/vList5"/>
    <dgm:cxn modelId="{47F6BF20-4445-495B-AC2E-AC6E5B938D1C}" type="presParOf" srcId="{4A92663E-3533-400E-A5A4-F4FA3315DAB6}" destId="{EA6DFAB5-F656-49F9-8567-29558E414EB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DFAB5-F656-49F9-8567-29558E414EBD}">
      <dsp:nvSpPr>
        <dsp:cNvPr id="0" name=""/>
        <dsp:cNvSpPr/>
      </dsp:nvSpPr>
      <dsp:spPr>
        <a:xfrm rot="5400000">
          <a:off x="4282904" y="-413691"/>
          <a:ext cx="1741021" cy="5008190"/>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nl-BE" sz="1600" kern="1200" dirty="0">
              <a:latin typeface="+mj-lt"/>
            </a:rPr>
            <a:t>1 jan 2020: </a:t>
          </a:r>
          <a:r>
            <a:rPr lang="nl-BE" sz="1600" u="sng" kern="1200" dirty="0">
              <a:latin typeface="+mj-lt"/>
            </a:rPr>
            <a:t>verbod</a:t>
          </a:r>
          <a:r>
            <a:rPr lang="nl-BE" sz="1600" kern="1200" dirty="0">
              <a:latin typeface="+mj-lt"/>
            </a:rPr>
            <a:t> op serveren van </a:t>
          </a:r>
          <a:r>
            <a:rPr lang="nl-BE" sz="1600" u="sng" kern="1200" dirty="0">
              <a:latin typeface="+mj-lt"/>
            </a:rPr>
            <a:t>drank</a:t>
          </a:r>
          <a:r>
            <a:rPr lang="nl-BE" sz="1600" kern="1200" dirty="0">
              <a:latin typeface="+mj-lt"/>
            </a:rPr>
            <a:t> in </a:t>
          </a:r>
          <a:r>
            <a:rPr lang="nl-BE" sz="1600" kern="1200" dirty="0" err="1">
              <a:latin typeface="+mj-lt"/>
            </a:rPr>
            <a:t>recipiënten</a:t>
          </a:r>
          <a:r>
            <a:rPr lang="nl-BE" sz="1600" kern="1200" dirty="0">
              <a:latin typeface="+mj-lt"/>
            </a:rPr>
            <a:t> voor 1-malig gebruik</a:t>
          </a:r>
        </a:p>
        <a:p>
          <a:pPr marL="171450" lvl="1" indent="-171450" algn="l" defTabSz="711200">
            <a:lnSpc>
              <a:spcPct val="90000"/>
            </a:lnSpc>
            <a:spcBef>
              <a:spcPct val="0"/>
            </a:spcBef>
            <a:spcAft>
              <a:spcPct val="15000"/>
            </a:spcAft>
            <a:buChar char="•"/>
          </a:pPr>
          <a:r>
            <a:rPr lang="nl-BE" sz="1600" kern="1200" dirty="0">
              <a:latin typeface="+mj-lt"/>
            </a:rPr>
            <a:t>1 jan 2022: </a:t>
          </a:r>
          <a:r>
            <a:rPr lang="nl-BE" sz="1600" u="sng" kern="1200" dirty="0">
              <a:latin typeface="+mj-lt"/>
            </a:rPr>
            <a:t>verbod</a:t>
          </a:r>
          <a:r>
            <a:rPr lang="nl-BE" sz="1600" kern="1200" dirty="0">
              <a:latin typeface="+mj-lt"/>
            </a:rPr>
            <a:t> op serveren van </a:t>
          </a:r>
          <a:r>
            <a:rPr lang="nl-BE" sz="1600" u="sng" kern="1200" dirty="0">
              <a:latin typeface="+mj-lt"/>
            </a:rPr>
            <a:t>bereide voedingsmiddelen </a:t>
          </a:r>
          <a:r>
            <a:rPr lang="nl-BE" sz="1600" kern="1200" dirty="0">
              <a:latin typeface="+mj-lt"/>
            </a:rPr>
            <a:t>in cateringmateriaal voor 1-malig gebruik</a:t>
          </a:r>
          <a:r>
            <a:rPr lang="nl-BE" sz="1800" kern="1200" dirty="0">
              <a:latin typeface="+mj-lt"/>
            </a:rPr>
            <a:t>		</a:t>
          </a:r>
        </a:p>
      </dsp:txBody>
      <dsp:txXfrm rot="-5400000">
        <a:off x="2649320" y="1304883"/>
        <a:ext cx="4923200" cy="1571041"/>
      </dsp:txXfrm>
    </dsp:sp>
    <dsp:sp modelId="{76D5EC9B-D9DA-4E55-82B2-B1FC60842E88}">
      <dsp:nvSpPr>
        <dsp:cNvPr id="0" name=""/>
        <dsp:cNvSpPr/>
      </dsp:nvSpPr>
      <dsp:spPr>
        <a:xfrm>
          <a:off x="0" y="1786153"/>
          <a:ext cx="2817106" cy="7725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fr-BE" sz="2800" kern="1200" dirty="0">
              <a:latin typeface="+mn-lt"/>
            </a:rPr>
            <a:t>Art. 5.3.12.2.</a:t>
          </a:r>
          <a:br>
            <a:rPr lang="fr-BE" sz="2800" kern="1200" dirty="0">
              <a:latin typeface="+mn-lt"/>
            </a:rPr>
          </a:br>
          <a:r>
            <a:rPr lang="fr-BE" sz="2000" kern="1200" dirty="0" err="1">
              <a:latin typeface="+mn-lt"/>
            </a:rPr>
            <a:t>voor</a:t>
          </a:r>
          <a:r>
            <a:rPr lang="fr-BE" sz="2000" kern="1200" dirty="0">
              <a:latin typeface="+mn-lt"/>
            </a:rPr>
            <a:t> </a:t>
          </a:r>
          <a:r>
            <a:rPr lang="fr-BE" sz="2000" kern="1200" dirty="0" err="1">
              <a:latin typeface="+mn-lt"/>
            </a:rPr>
            <a:t>overheden</a:t>
          </a:r>
          <a:endParaRPr lang="nl-BE" sz="2000" kern="1200" dirty="0">
            <a:latin typeface="+mn-lt"/>
          </a:endParaRPr>
        </a:p>
      </dsp:txBody>
      <dsp:txXfrm>
        <a:off x="37713" y="1823866"/>
        <a:ext cx="2741680" cy="697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F7FD5-7EB1-4B9C-9E62-40C5275D4100}">
      <dsp:nvSpPr>
        <dsp:cNvPr id="0" name=""/>
        <dsp:cNvSpPr/>
      </dsp:nvSpPr>
      <dsp:spPr>
        <a:xfrm rot="5400000">
          <a:off x="4325030" y="-1462724"/>
          <a:ext cx="1895911" cy="5140746"/>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nl-BE" sz="1600" kern="1200" dirty="0">
              <a:latin typeface="+mj-lt"/>
            </a:rPr>
            <a:t>15 juni 2023:</a:t>
          </a:r>
          <a:r>
            <a:rPr lang="nl-BE" sz="1600" u="none" kern="1200" dirty="0">
              <a:latin typeface="+mj-lt"/>
            </a:rPr>
            <a:t> </a:t>
          </a:r>
          <a:r>
            <a:rPr lang="nl-BE" sz="1600" u="sng" kern="1200" dirty="0">
              <a:latin typeface="+mj-lt"/>
            </a:rPr>
            <a:t>verbod</a:t>
          </a:r>
          <a:r>
            <a:rPr lang="nl-BE" sz="1600" kern="1200" dirty="0">
              <a:latin typeface="+mj-lt"/>
            </a:rPr>
            <a:t> op serveren van </a:t>
          </a:r>
          <a:r>
            <a:rPr lang="nl-BE" sz="1600" u="sng" kern="1200" dirty="0">
              <a:latin typeface="+mj-lt"/>
            </a:rPr>
            <a:t>drank</a:t>
          </a:r>
          <a:r>
            <a:rPr lang="nl-BE" sz="1600" kern="1200" dirty="0">
              <a:latin typeface="+mj-lt"/>
            </a:rPr>
            <a:t> in </a:t>
          </a:r>
          <a:r>
            <a:rPr lang="nl-BE" sz="1600" kern="1200" dirty="0" err="1">
              <a:latin typeface="+mj-lt"/>
            </a:rPr>
            <a:t>recipiënten</a:t>
          </a:r>
          <a:r>
            <a:rPr lang="nl-BE" sz="1600" kern="1200" dirty="0">
              <a:latin typeface="+mj-lt"/>
            </a:rPr>
            <a:t> voor 1-malig gebruik, uitgezonderd </a:t>
          </a:r>
          <a:r>
            <a:rPr lang="nl-BE" sz="1600" kern="1200" dirty="0" err="1">
              <a:latin typeface="+mj-lt"/>
            </a:rPr>
            <a:t>pet-flessen</a:t>
          </a:r>
          <a:r>
            <a:rPr lang="nl-BE" sz="1600" kern="1200" dirty="0">
              <a:latin typeface="+mj-lt"/>
            </a:rPr>
            <a:t> en blikjes indien een systeem dat </a:t>
          </a:r>
          <a:r>
            <a:rPr lang="nl-BE" sz="1600" u="sng" kern="1200" dirty="0">
              <a:latin typeface="+mj-lt"/>
            </a:rPr>
            <a:t>95%</a:t>
          </a:r>
          <a:r>
            <a:rPr lang="nl-BE" sz="1600" u="none" kern="1200" dirty="0">
              <a:latin typeface="+mj-lt"/>
            </a:rPr>
            <a:t> </a:t>
          </a:r>
          <a:r>
            <a:rPr lang="nl-BE" sz="1600" kern="1200" dirty="0">
              <a:latin typeface="+mj-lt"/>
            </a:rPr>
            <a:t>inzameling garandeert. </a:t>
          </a:r>
          <a:r>
            <a:rPr lang="nl-BE" sz="1600" u="none" kern="1200" dirty="0">
              <a:latin typeface="+mj-lt"/>
            </a:rPr>
            <a:t>In 2023 </a:t>
          </a:r>
          <a:r>
            <a:rPr lang="nl-BE" sz="1600" u="sng" kern="1200" dirty="0">
              <a:latin typeface="+mj-lt"/>
            </a:rPr>
            <a:t>uitzondering</a:t>
          </a:r>
          <a:r>
            <a:rPr lang="nl-BE" sz="1600" u="none" kern="1200" dirty="0">
              <a:latin typeface="+mj-lt"/>
            </a:rPr>
            <a:t> mogelijk</a:t>
          </a:r>
          <a:r>
            <a:rPr lang="nl-BE" sz="1600" kern="1200" dirty="0">
              <a:latin typeface="+mj-lt"/>
            </a:rPr>
            <a:t> </a:t>
          </a:r>
          <a:r>
            <a:rPr lang="nl-BE" sz="1600" kern="1200" dirty="0" err="1">
              <a:latin typeface="+mj-lt"/>
            </a:rPr>
            <a:t>obv</a:t>
          </a:r>
          <a:r>
            <a:rPr lang="nl-BE" sz="1600" kern="1200" dirty="0">
              <a:latin typeface="+mj-lt"/>
            </a:rPr>
            <a:t> onvoldoende capaciteit</a:t>
          </a:r>
        </a:p>
        <a:p>
          <a:pPr marL="171450" lvl="1" indent="-171450" algn="l" defTabSz="711200" rtl="0">
            <a:lnSpc>
              <a:spcPct val="90000"/>
            </a:lnSpc>
            <a:spcBef>
              <a:spcPct val="0"/>
            </a:spcBef>
            <a:spcAft>
              <a:spcPct val="15000"/>
            </a:spcAft>
            <a:buChar char="•"/>
          </a:pPr>
          <a:r>
            <a:rPr lang="nl-BE" sz="1600" kern="1200" dirty="0">
              <a:latin typeface="+mj-lt"/>
            </a:rPr>
            <a:t>1 jan </a:t>
          </a:r>
          <a:r>
            <a:rPr lang="nl-BE" sz="1600" u="none" kern="1200" dirty="0">
              <a:latin typeface="+mj-lt"/>
            </a:rPr>
            <a:t>2025: </a:t>
          </a:r>
          <a:r>
            <a:rPr lang="nl-BE" sz="1600" u="sng" kern="1200" dirty="0">
              <a:latin typeface="+mj-lt"/>
            </a:rPr>
            <a:t>verbod</a:t>
          </a:r>
          <a:r>
            <a:rPr lang="nl-BE" sz="1600" u="none" kern="1200" dirty="0">
              <a:latin typeface="+mj-lt"/>
            </a:rPr>
            <a:t> op </a:t>
          </a:r>
          <a:r>
            <a:rPr lang="nl-BE" sz="1600" u="sng" kern="1200" dirty="0">
              <a:latin typeface="+mj-lt"/>
            </a:rPr>
            <a:t>drank</a:t>
          </a:r>
          <a:r>
            <a:rPr lang="nl-BE" sz="1600" u="none" kern="1200" dirty="0">
              <a:latin typeface="+mj-lt"/>
            </a:rPr>
            <a:t> in </a:t>
          </a:r>
          <a:r>
            <a:rPr lang="nl-BE" sz="1600" u="none" kern="1200" dirty="0">
              <a:solidFill>
                <a:schemeClr val="tx1"/>
              </a:solidFill>
              <a:latin typeface="+mj-lt"/>
            </a:rPr>
            <a:t>alle</a:t>
          </a:r>
          <a:r>
            <a:rPr lang="nl-BE" sz="1600" u="none" kern="1200" dirty="0">
              <a:latin typeface="+mj-lt"/>
            </a:rPr>
            <a:t> </a:t>
          </a:r>
          <a:r>
            <a:rPr lang="nl-BE" sz="1600" u="none" kern="1200" dirty="0" err="1">
              <a:latin typeface="+mj-lt"/>
            </a:rPr>
            <a:t>recipiënten</a:t>
          </a:r>
          <a:r>
            <a:rPr lang="nl-BE" sz="1600" u="none" kern="1200" dirty="0">
              <a:latin typeface="+mj-lt"/>
            </a:rPr>
            <a:t> voor 1-malig gebruik</a:t>
          </a:r>
          <a:endParaRPr lang="nl-BE" sz="1600" u="none" strike="sngStrike" kern="1200" dirty="0">
            <a:latin typeface="+mj-lt"/>
          </a:endParaRPr>
        </a:p>
      </dsp:txBody>
      <dsp:txXfrm rot="-5400000">
        <a:off x="2702613" y="252244"/>
        <a:ext cx="5048195" cy="1710809"/>
      </dsp:txXfrm>
    </dsp:sp>
    <dsp:sp modelId="{1F4A2BE0-39F0-4E0C-AB05-6786351A61E2}">
      <dsp:nvSpPr>
        <dsp:cNvPr id="0" name=""/>
        <dsp:cNvSpPr/>
      </dsp:nvSpPr>
      <dsp:spPr>
        <a:xfrm>
          <a:off x="0" y="709244"/>
          <a:ext cx="2891670" cy="100438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nl-BE" sz="2800" kern="1200" dirty="0">
              <a:latin typeface="+mn-lt"/>
            </a:rPr>
            <a:t>Art. 5.3.12.1.</a:t>
          </a:r>
          <a:br>
            <a:rPr lang="nl-BE" sz="2800" kern="1200" dirty="0">
              <a:latin typeface="+mn-lt"/>
            </a:rPr>
          </a:br>
          <a:r>
            <a:rPr lang="nl-BE" sz="2000" kern="1200" dirty="0">
              <a:latin typeface="+mn-lt"/>
            </a:rPr>
            <a:t>evenementen niet van overheden</a:t>
          </a:r>
        </a:p>
      </dsp:txBody>
      <dsp:txXfrm>
        <a:off x="49030" y="758274"/>
        <a:ext cx="2793610" cy="906325"/>
      </dsp:txXfrm>
    </dsp:sp>
    <dsp:sp modelId="{EA6DFAB5-F656-49F9-8567-29558E414EBD}">
      <dsp:nvSpPr>
        <dsp:cNvPr id="0" name=""/>
        <dsp:cNvSpPr/>
      </dsp:nvSpPr>
      <dsp:spPr>
        <a:xfrm rot="5400000">
          <a:off x="4762656" y="344671"/>
          <a:ext cx="1063224" cy="5140746"/>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fr-BE" sz="1600" kern="1200" dirty="0" err="1">
              <a:latin typeface="+mn-lt"/>
            </a:rPr>
            <a:t>Bij</a:t>
          </a:r>
          <a:r>
            <a:rPr lang="fr-BE" sz="1600" kern="1200" dirty="0">
              <a:latin typeface="+mn-lt"/>
            </a:rPr>
            <a:t> </a:t>
          </a:r>
          <a:r>
            <a:rPr lang="fr-BE" sz="1600" kern="1200" dirty="0" err="1">
              <a:latin typeface="+mn-lt"/>
            </a:rPr>
            <a:t>herbruikbare</a:t>
          </a:r>
          <a:r>
            <a:rPr lang="fr-BE" sz="1600" kern="1200" dirty="0">
              <a:latin typeface="+mn-lt"/>
            </a:rPr>
            <a:t> </a:t>
          </a:r>
          <a:r>
            <a:rPr lang="fr-BE" sz="1600" kern="1200" dirty="0" err="1">
              <a:latin typeface="+mn-lt"/>
            </a:rPr>
            <a:t>recipiënten</a:t>
          </a:r>
          <a:r>
            <a:rPr lang="fr-BE" sz="1600" kern="1200" dirty="0">
              <a:latin typeface="+mn-lt"/>
            </a:rPr>
            <a:t>, </a:t>
          </a:r>
          <a:r>
            <a:rPr lang="fr-BE" sz="1600" kern="1200" dirty="0" err="1">
              <a:latin typeface="+mn-lt"/>
            </a:rPr>
            <a:t>verplichting</a:t>
          </a:r>
          <a:r>
            <a:rPr lang="fr-BE" sz="1600" kern="1200" dirty="0">
              <a:latin typeface="+mn-lt"/>
            </a:rPr>
            <a:t> </a:t>
          </a:r>
          <a:r>
            <a:rPr lang="fr-BE" sz="1600" kern="1200" dirty="0" err="1">
              <a:latin typeface="+mn-lt"/>
            </a:rPr>
            <a:t>systeem</a:t>
          </a:r>
          <a:r>
            <a:rPr lang="fr-BE" sz="1600" kern="1200" dirty="0">
              <a:latin typeface="+mn-lt"/>
            </a:rPr>
            <a:t> </a:t>
          </a:r>
          <a:r>
            <a:rPr lang="fr-BE" sz="1600" kern="1200" dirty="0" err="1">
              <a:latin typeface="+mn-lt"/>
            </a:rPr>
            <a:t>dat</a:t>
          </a:r>
          <a:r>
            <a:rPr lang="fr-BE" sz="1600" kern="1200" dirty="0">
              <a:latin typeface="+mn-lt"/>
            </a:rPr>
            <a:t> </a:t>
          </a:r>
          <a:r>
            <a:rPr lang="fr-BE" sz="1600" u="sng" kern="1200" dirty="0">
              <a:latin typeface="+mn-lt"/>
            </a:rPr>
            <a:t>90% </a:t>
          </a:r>
          <a:r>
            <a:rPr lang="fr-BE" sz="1600" u="sng" kern="1200" dirty="0" err="1">
              <a:latin typeface="+mn-lt"/>
            </a:rPr>
            <a:t>inzameling</a:t>
          </a:r>
          <a:r>
            <a:rPr lang="fr-BE" sz="1600" u="none" kern="1200" dirty="0">
              <a:latin typeface="+mn-lt"/>
            </a:rPr>
            <a:t> </a:t>
          </a:r>
          <a:r>
            <a:rPr lang="fr-BE" sz="1600" u="none" kern="1200" dirty="0" err="1">
              <a:latin typeface="+mn-lt"/>
            </a:rPr>
            <a:t>voor</a:t>
          </a:r>
          <a:r>
            <a:rPr lang="fr-BE" sz="1600" u="none" kern="1200" dirty="0">
              <a:latin typeface="+mn-lt"/>
            </a:rPr>
            <a:t> </a:t>
          </a:r>
          <a:r>
            <a:rPr lang="fr-BE" sz="1600" u="none" kern="1200" dirty="0" err="1">
              <a:latin typeface="+mn-lt"/>
            </a:rPr>
            <a:t>hergebruik</a:t>
          </a:r>
          <a:r>
            <a:rPr lang="fr-BE" sz="1600" u="none" kern="1200" dirty="0">
              <a:latin typeface="+mn-lt"/>
            </a:rPr>
            <a:t> </a:t>
          </a:r>
          <a:r>
            <a:rPr lang="fr-BE" sz="1600" u="none" kern="1200" dirty="0" err="1">
              <a:latin typeface="+mn-lt"/>
            </a:rPr>
            <a:t>garandeert</a:t>
          </a:r>
          <a:endParaRPr lang="nl-BE" sz="1600" kern="1200" dirty="0">
            <a:latin typeface="+mn-lt"/>
          </a:endParaRPr>
        </a:p>
      </dsp:txBody>
      <dsp:txXfrm rot="-5400000">
        <a:off x="2723895" y="2435334"/>
        <a:ext cx="5088844" cy="959420"/>
      </dsp:txXfrm>
    </dsp:sp>
    <dsp:sp modelId="{76D5EC9B-D9DA-4E55-82B2-B1FC60842E88}">
      <dsp:nvSpPr>
        <dsp:cNvPr id="0" name=""/>
        <dsp:cNvSpPr/>
      </dsp:nvSpPr>
      <dsp:spPr>
        <a:xfrm>
          <a:off x="40920" y="2562162"/>
          <a:ext cx="2891670" cy="7799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fr-BE" sz="2800" kern="1200" dirty="0">
              <a:latin typeface="+mn-lt"/>
            </a:rPr>
            <a:t>Art. 5.3.12.4.</a:t>
          </a:r>
          <a:br>
            <a:rPr lang="fr-BE" sz="2800" kern="1200" dirty="0">
              <a:latin typeface="+mn-lt"/>
            </a:rPr>
          </a:br>
          <a:r>
            <a:rPr lang="fr-BE" sz="2000" kern="1200" dirty="0" err="1">
              <a:latin typeface="+mn-lt"/>
            </a:rPr>
            <a:t>alle</a:t>
          </a:r>
          <a:r>
            <a:rPr lang="fr-BE" sz="2000" kern="1200" dirty="0">
              <a:latin typeface="+mn-lt"/>
            </a:rPr>
            <a:t> evenementen</a:t>
          </a:r>
          <a:endParaRPr lang="nl-BE" sz="2000" kern="1200" dirty="0">
            <a:latin typeface="+mn-lt"/>
          </a:endParaRPr>
        </a:p>
      </dsp:txBody>
      <dsp:txXfrm>
        <a:off x="78992" y="2600234"/>
        <a:ext cx="2815526" cy="70375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715EE7-CC4C-46C7-B8F5-1B6F28DE5462}" type="datetimeFigureOut">
              <a:rPr lang="nl-BE" smtClean="0"/>
              <a:t>23/05/2023</a:t>
            </a:fld>
            <a:endParaRPr lang="nl-BE"/>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44001B-C92A-4E2E-B726-2B39443EA38E}" type="slidenum">
              <a:rPr lang="nl-BE" smtClean="0"/>
              <a:t>‹nr.›</a:t>
            </a:fld>
            <a:endParaRPr lang="nl-BE"/>
          </a:p>
        </p:txBody>
      </p:sp>
    </p:spTree>
    <p:extLst>
      <p:ext uri="{BB962C8B-B14F-4D97-AF65-F5344CB8AC3E}">
        <p14:creationId xmlns:p14="http://schemas.microsoft.com/office/powerpoint/2010/main" val="1248848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CA898F-5C07-4F97-BD2A-13D389FF96CF}" type="datetimeFigureOut">
              <a:rPr lang="nl-BE" smtClean="0"/>
              <a:t>23/05/2023</a:t>
            </a:fld>
            <a:endParaRPr lang="nl-BE"/>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4C1FCA-DAF0-407A-85C0-4767EB17A5B5}" type="slidenum">
              <a:rPr lang="nl-BE" smtClean="0"/>
              <a:t>‹nr.›</a:t>
            </a:fld>
            <a:endParaRPr lang="nl-BE"/>
          </a:p>
        </p:txBody>
      </p:sp>
    </p:spTree>
    <p:extLst>
      <p:ext uri="{BB962C8B-B14F-4D97-AF65-F5344CB8AC3E}">
        <p14:creationId xmlns:p14="http://schemas.microsoft.com/office/powerpoint/2010/main" val="1779130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600" b="0" dirty="0">
                <a:latin typeface="Flanders Art Sans" panose="00000500000000000000" pitchFamily="50" charset="0"/>
              </a:rPr>
              <a:t>Nu weten we waarom herbruikbaar cateringmateriaal. Dan komen we aan het wetgevend kader.</a:t>
            </a:r>
          </a:p>
          <a:p>
            <a:r>
              <a:rPr lang="nl-BE" sz="1600" b="0" dirty="0">
                <a:latin typeface="Flanders Art Sans" panose="00000500000000000000" pitchFamily="50" charset="0"/>
              </a:rPr>
              <a:t>Want we zien de laatste jaren op verschillende niveaus beleid ontstaan.</a:t>
            </a:r>
          </a:p>
          <a:p>
            <a:endParaRPr lang="nl-BE" sz="1600" b="0" dirty="0">
              <a:latin typeface="Flanders Art Sans" panose="00000500000000000000" pitchFamily="50" charset="0"/>
            </a:endParaRPr>
          </a:p>
          <a:p>
            <a:r>
              <a:rPr lang="nl-BE" sz="1600" b="0" dirty="0">
                <a:latin typeface="Flanders Art Sans" panose="00000500000000000000" pitchFamily="50" charset="0"/>
              </a:rPr>
              <a:t>Onze Vlaamse cateringwetgeving is er al sinds 2020.</a:t>
            </a:r>
          </a:p>
          <a:p>
            <a:r>
              <a:rPr lang="nl-BE" sz="1600" b="0" dirty="0">
                <a:latin typeface="Flanders Art Sans" panose="00000500000000000000" pitchFamily="50" charset="0"/>
              </a:rPr>
              <a:t>Een jaar later heeft Europa daar op ingepikt met de SUP:</a:t>
            </a:r>
          </a:p>
          <a:p>
            <a:r>
              <a:rPr lang="nl-BE" sz="1600" b="0" dirty="0">
                <a:latin typeface="Flanders Art Sans" panose="00000500000000000000" pitchFamily="50" charset="0"/>
              </a:rPr>
              <a:t>- Erop gericht om eenmalige plastics die het meest op Europese stranden worden terug gevonden aan te pakken. Enerzijds door deze te verbieden als er al voldoende alternatieven voor handen zijn, en anderzijds om herbruikbare alternatieven te stimuleren</a:t>
            </a:r>
          </a:p>
          <a:p>
            <a:pPr marL="285750" indent="-285750">
              <a:buFontTx/>
              <a:buChar char="-"/>
            </a:pPr>
            <a:r>
              <a:rPr lang="nl-BE" sz="1600" b="0" dirty="0">
                <a:latin typeface="Flanders Art Sans" panose="00000500000000000000" pitchFamily="50" charset="0"/>
              </a:rPr>
              <a:t>De SUP doet dat </a:t>
            </a:r>
            <a:r>
              <a:rPr lang="nl-BE" sz="1600" b="0" dirty="0" err="1">
                <a:latin typeface="Flanders Art Sans" panose="00000500000000000000" pitchFamily="50" charset="0"/>
              </a:rPr>
              <a:t>mbv</a:t>
            </a:r>
            <a:r>
              <a:rPr lang="nl-BE" sz="1600" b="0" dirty="0">
                <a:latin typeface="Flanders Art Sans" panose="00000500000000000000" pitchFamily="50" charset="0"/>
              </a:rPr>
              <a:t> een heel aantal artikels. Een aantal </a:t>
            </a:r>
            <a:r>
              <a:rPr lang="nl-BE" sz="1600" b="0" dirty="0" err="1">
                <a:latin typeface="Flanders Art Sans" panose="00000500000000000000" pitchFamily="50" charset="0"/>
              </a:rPr>
              <a:t>aantal</a:t>
            </a:r>
            <a:r>
              <a:rPr lang="nl-BE" sz="1600" b="0" dirty="0">
                <a:latin typeface="Flanders Art Sans" panose="00000500000000000000" pitchFamily="50" charset="0"/>
              </a:rPr>
              <a:t> moeten 1 op 1 overgenomen worden. Zoals </a:t>
            </a:r>
            <a:r>
              <a:rPr lang="nl-BE" sz="1600" b="0" dirty="0" err="1">
                <a:latin typeface="Flanders Art Sans" panose="00000500000000000000" pitchFamily="50" charset="0"/>
              </a:rPr>
              <a:t>bvb</a:t>
            </a:r>
            <a:r>
              <a:rPr lang="nl-BE" sz="1600" b="0" dirty="0">
                <a:latin typeface="Flanders Art Sans" panose="00000500000000000000" pitchFamily="50" charset="0"/>
              </a:rPr>
              <a:t> een verbod op plastic wattenstaafjes, plastic bestek, </a:t>
            </a:r>
            <a:r>
              <a:rPr lang="nl-BE" sz="1600" b="0" dirty="0" err="1">
                <a:latin typeface="Flanders Art Sans" panose="00000500000000000000" pitchFamily="50" charset="0"/>
              </a:rPr>
              <a:t>etcet</a:t>
            </a:r>
            <a:r>
              <a:rPr lang="nl-BE" sz="1600" b="0" dirty="0">
                <a:latin typeface="Flanders Art Sans" panose="00000500000000000000" pitchFamily="50" charset="0"/>
              </a:rPr>
              <a:t>. Een aantal laten nog vrijheid aan de lidstaten qua uitvoering en scope. Wat voor ons van belang is </a:t>
            </a:r>
            <a:r>
              <a:rPr lang="nl-BE" sz="1600" b="0" dirty="0" err="1">
                <a:latin typeface="Flanders Art Sans" panose="00000500000000000000" pitchFamily="50" charset="0"/>
              </a:rPr>
              <a:t>ihkv</a:t>
            </a:r>
            <a:r>
              <a:rPr lang="nl-BE" sz="1600" b="0" dirty="0">
                <a:latin typeface="Flanders Art Sans" panose="00000500000000000000" pitchFamily="50" charset="0"/>
              </a:rPr>
              <a:t> het cateringmateriaal is art. 4. “…”</a:t>
            </a:r>
          </a:p>
          <a:p>
            <a:pPr marL="0" indent="0">
              <a:buFontTx/>
              <a:buNone/>
            </a:pPr>
            <a:r>
              <a:rPr lang="nl-BE" sz="1600" b="0" dirty="0">
                <a:latin typeface="Flanders Art Sans" panose="00000500000000000000" pitchFamily="50" charset="0"/>
              </a:rPr>
              <a:t>Is een hele mond vol.</a:t>
            </a:r>
          </a:p>
          <a:p>
            <a:pPr marL="0" indent="0">
              <a:buFontTx/>
              <a:buNone/>
            </a:pPr>
            <a:endParaRPr lang="nl-BE" sz="1600" b="0" dirty="0">
              <a:latin typeface="Flanders Art Sans" panose="00000500000000000000" pitchFamily="50" charset="0"/>
            </a:endParaRPr>
          </a:p>
          <a:p>
            <a:pPr marL="0" indent="0">
              <a:buFontTx/>
              <a:buNone/>
            </a:pPr>
            <a:r>
              <a:rPr lang="nl-BE" sz="1600" b="0" dirty="0">
                <a:latin typeface="Flanders Art Sans" panose="00000500000000000000" pitchFamily="50" charset="0"/>
              </a:rPr>
              <a:t>….</a:t>
            </a:r>
          </a:p>
          <a:p>
            <a:endParaRPr lang="nl-BE" sz="1600" b="1" dirty="0">
              <a:latin typeface="Flanders Art Sans" panose="00000500000000000000" pitchFamily="50" charset="0"/>
            </a:endParaRPr>
          </a:p>
          <a:p>
            <a:r>
              <a:rPr lang="nl-BE" sz="1600" b="1" dirty="0">
                <a:latin typeface="Flanders Art Sans" panose="00000500000000000000" pitchFamily="50" charset="0"/>
              </a:rPr>
              <a:t>S</a:t>
            </a:r>
            <a:r>
              <a:rPr lang="nl-BE" sz="1600" dirty="0">
                <a:latin typeface="Flanders Art Sans" panose="00000500000000000000" pitchFamily="50" charset="0"/>
              </a:rPr>
              <a:t>ingle-</a:t>
            </a:r>
            <a:r>
              <a:rPr lang="nl-BE" sz="1600" b="1" dirty="0" err="1">
                <a:latin typeface="Flanders Art Sans" panose="00000500000000000000" pitchFamily="50" charset="0"/>
              </a:rPr>
              <a:t>U</a:t>
            </a:r>
            <a:r>
              <a:rPr lang="nl-BE" sz="1600" dirty="0" err="1">
                <a:latin typeface="Flanders Art Sans" panose="00000500000000000000" pitchFamily="50" charset="0"/>
              </a:rPr>
              <a:t>se</a:t>
            </a:r>
            <a:r>
              <a:rPr lang="nl-BE" sz="1600" dirty="0">
                <a:latin typeface="Flanders Art Sans" panose="00000500000000000000" pitchFamily="50" charset="0"/>
              </a:rPr>
              <a:t> </a:t>
            </a:r>
            <a:r>
              <a:rPr lang="nl-BE" sz="1600" b="1" dirty="0">
                <a:latin typeface="Flanders Art Sans" panose="00000500000000000000" pitchFamily="50" charset="0"/>
              </a:rPr>
              <a:t>P</a:t>
            </a:r>
            <a:r>
              <a:rPr lang="nl-BE" sz="1600" dirty="0">
                <a:latin typeface="Flanders Art Sans" panose="00000500000000000000" pitchFamily="50" charset="0"/>
              </a:rPr>
              <a:t>lastics richtlijn</a:t>
            </a:r>
          </a:p>
          <a:p>
            <a:pPr lvl="1"/>
            <a:r>
              <a:rPr lang="nl-BE" sz="1600" dirty="0">
                <a:latin typeface="Flanders Art Sans" panose="00000500000000000000" pitchFamily="50" charset="0"/>
              </a:rPr>
              <a:t>sinds 3 juli 2021 van kracht</a:t>
            </a:r>
          </a:p>
          <a:p>
            <a:pPr lvl="1"/>
            <a:r>
              <a:rPr lang="nl-BE" sz="1600" dirty="0">
                <a:latin typeface="Flanders Art Sans" panose="00000500000000000000" pitchFamily="50" charset="0"/>
              </a:rPr>
              <a:t>Vermindering van effecten van 10 meest gevonden kunststoffen op Europese stranden op het milieu </a:t>
            </a:r>
          </a:p>
          <a:p>
            <a:pPr lvl="1"/>
            <a:r>
              <a:rPr lang="nl-BE" sz="1600" dirty="0">
                <a:latin typeface="Flanders Art Sans" panose="00000500000000000000" pitchFamily="50" charset="0"/>
              </a:rPr>
              <a:t>Herbruikbare alternatieven stimuleren</a:t>
            </a:r>
          </a:p>
          <a:p>
            <a:pPr lvl="1"/>
            <a:r>
              <a:rPr lang="nl-BE" sz="1600" dirty="0">
                <a:latin typeface="Flanders Art Sans" panose="00000500000000000000" pitchFamily="50" charset="0"/>
              </a:rPr>
              <a:t>Definitie:</a:t>
            </a:r>
          </a:p>
          <a:p>
            <a:pPr lvl="2"/>
            <a:r>
              <a:rPr lang="nl-BE" sz="1400" dirty="0">
                <a:effectLst/>
                <a:latin typeface="Flanders Art Sans" panose="00000500000000000000" pitchFamily="50" charset="0"/>
                <a:ea typeface="Times" panose="02020603050405020304" pitchFamily="18" charset="0"/>
                <a:cs typeface="Times New Roman" panose="02020603050405020304" pitchFamily="18" charset="0"/>
              </a:rPr>
              <a:t>product dat geheel of gedeeltelijk van kunststoffen is gemaakt (ook karton met kunststoflaag –of coating)</a:t>
            </a:r>
          </a:p>
          <a:p>
            <a:pPr lvl="2"/>
            <a:r>
              <a:rPr lang="nl-BE" sz="1400" dirty="0">
                <a:effectLst/>
                <a:latin typeface="Flanders Art Sans" panose="00000500000000000000" pitchFamily="50" charset="0"/>
                <a:ea typeface="Times" panose="02020603050405020304" pitchFamily="18" charset="0"/>
                <a:cs typeface="Times New Roman" panose="02020603050405020304" pitchFamily="18" charset="0"/>
              </a:rPr>
              <a:t>geen onderscheid tussen </a:t>
            </a:r>
            <a:r>
              <a:rPr lang="nl-BE" sz="1400" dirty="0" err="1">
                <a:effectLst/>
                <a:latin typeface="Flanders Art Sans" panose="00000500000000000000" pitchFamily="50" charset="0"/>
                <a:ea typeface="Times" panose="02020603050405020304" pitchFamily="18" charset="0"/>
                <a:cs typeface="Times New Roman" panose="02020603050405020304" pitchFamily="18" charset="0"/>
              </a:rPr>
              <a:t>oil-based</a:t>
            </a:r>
            <a:r>
              <a:rPr lang="nl-BE" sz="1400" dirty="0">
                <a:effectLst/>
                <a:latin typeface="Flanders Art Sans" panose="00000500000000000000" pitchFamily="50" charset="0"/>
                <a:ea typeface="Times" panose="02020603050405020304" pitchFamily="18" charset="0"/>
                <a:cs typeface="Times New Roman" panose="02020603050405020304" pitchFamily="18" charset="0"/>
              </a:rPr>
              <a:t> of bio-</a:t>
            </a:r>
            <a:r>
              <a:rPr lang="nl-BE" sz="1400" dirty="0" err="1">
                <a:effectLst/>
                <a:latin typeface="Flanders Art Sans" panose="00000500000000000000" pitchFamily="50" charset="0"/>
                <a:ea typeface="Times" panose="02020603050405020304" pitchFamily="18" charset="0"/>
                <a:cs typeface="Times New Roman" panose="02020603050405020304" pitchFamily="18" charset="0"/>
              </a:rPr>
              <a:t>based</a:t>
            </a:r>
            <a:endParaRPr lang="nl-BE" sz="1400" dirty="0">
              <a:effectLst/>
              <a:latin typeface="Flanders Art Sans" panose="00000500000000000000" pitchFamily="50" charset="0"/>
              <a:ea typeface="Times" panose="02020603050405020304" pitchFamily="18" charset="0"/>
              <a:cs typeface="Times New Roman" panose="02020603050405020304" pitchFamily="18" charset="0"/>
            </a:endParaRPr>
          </a:p>
          <a:p>
            <a:pPr lvl="2"/>
            <a:r>
              <a:rPr lang="nl-BE" sz="1400" dirty="0">
                <a:effectLst/>
                <a:latin typeface="Flanders Art Sans" panose="00000500000000000000" pitchFamily="50" charset="0"/>
                <a:ea typeface="Times" panose="02020603050405020304" pitchFamily="18" charset="0"/>
                <a:cs typeface="Times New Roman" panose="02020603050405020304" pitchFamily="18" charset="0"/>
              </a:rPr>
              <a:t>niet werd bedacht, ontworpen of in de handel gebracht om binnen zijn levensduur meerdere cycli te maken</a:t>
            </a:r>
          </a:p>
          <a:p>
            <a:pPr lvl="2"/>
            <a:endParaRPr lang="nl-BE" sz="1400" dirty="0">
              <a:effectLst/>
              <a:latin typeface="Flanders Art Sans" panose="00000500000000000000" pitchFamily="50" charset="0"/>
              <a:ea typeface="Times" panose="02020603050405020304" pitchFamily="18" charset="0"/>
              <a:cs typeface="Times New Roman" panose="02020603050405020304" pitchFamily="18" charset="0"/>
            </a:endParaRPr>
          </a:p>
          <a:p>
            <a:pPr lvl="1"/>
            <a:r>
              <a:rPr lang="nl-BE" sz="1600" b="1" dirty="0">
                <a:latin typeface="Flanders Art Sans" panose="00000500000000000000" pitchFamily="50" charset="0"/>
              </a:rPr>
              <a:t>Art.4: </a:t>
            </a:r>
            <a:r>
              <a:rPr lang="nl-BE" sz="1600" u="sng" dirty="0">
                <a:latin typeface="Flanders Art Sans" panose="00000500000000000000" pitchFamily="50" charset="0"/>
              </a:rPr>
              <a:t>tussen 2022 en 2026 kwantitatieve consumptievermindering van eenmalige plastic verpakkingen voor (</a:t>
            </a:r>
            <a:r>
              <a:rPr lang="nl-BE" sz="1600" b="1" u="sng" dirty="0">
                <a:latin typeface="Flanders Art Sans" panose="00000500000000000000" pitchFamily="50" charset="0"/>
              </a:rPr>
              <a:t>drinkbekers</a:t>
            </a:r>
            <a:r>
              <a:rPr lang="nl-BE" sz="1600" u="sng" dirty="0">
                <a:latin typeface="Flanders Art Sans" panose="00000500000000000000" pitchFamily="50" charset="0"/>
              </a:rPr>
              <a:t> en </a:t>
            </a:r>
            <a:r>
              <a:rPr lang="nl-BE" sz="1600" b="1" u="sng" dirty="0">
                <a:latin typeface="Flanders Art Sans" panose="00000500000000000000" pitchFamily="50" charset="0"/>
              </a:rPr>
              <a:t>voedselcontainers</a:t>
            </a:r>
            <a:r>
              <a:rPr lang="nl-BE" sz="1600" u="sng" dirty="0">
                <a:latin typeface="Flanders Art Sans" panose="00000500000000000000" pitchFamily="50" charset="0"/>
              </a:rPr>
              <a:t>) voor consumptie ter plaatse en on </a:t>
            </a:r>
            <a:r>
              <a:rPr lang="nl-BE" sz="1600" u="sng" dirty="0" err="1">
                <a:latin typeface="Flanders Art Sans" panose="00000500000000000000" pitchFamily="50" charset="0"/>
              </a:rPr>
              <a:t>the</a:t>
            </a:r>
            <a:r>
              <a:rPr lang="nl-BE" sz="1600" u="sng" dirty="0">
                <a:latin typeface="Flanders Art Sans" panose="00000500000000000000" pitchFamily="50" charset="0"/>
              </a:rPr>
              <a:t> go</a:t>
            </a:r>
          </a:p>
          <a:p>
            <a:endParaRPr lang="fr-BE" sz="900" dirty="0"/>
          </a:p>
          <a:p>
            <a:endParaRPr lang="nl-BE" dirty="0"/>
          </a:p>
        </p:txBody>
      </p:sp>
      <p:sp>
        <p:nvSpPr>
          <p:cNvPr id="4" name="Tijdelijke aanduiding voor dianummer 3"/>
          <p:cNvSpPr>
            <a:spLocks noGrp="1"/>
          </p:cNvSpPr>
          <p:nvPr>
            <p:ph type="sldNum" sz="quarter" idx="5"/>
          </p:nvPr>
        </p:nvSpPr>
        <p:spPr/>
        <p:txBody>
          <a:bodyPr/>
          <a:lstStyle/>
          <a:p>
            <a:fld id="{614C1FCA-DAF0-407A-85C0-4767EB17A5B5}" type="slidenum">
              <a:rPr lang="nl-BE" smtClean="0"/>
              <a:t>2</a:t>
            </a:fld>
            <a:endParaRPr lang="nl-BE"/>
          </a:p>
        </p:txBody>
      </p:sp>
    </p:spTree>
    <p:extLst>
      <p:ext uri="{BB962C8B-B14F-4D97-AF65-F5344CB8AC3E}">
        <p14:creationId xmlns:p14="http://schemas.microsoft.com/office/powerpoint/2010/main" val="985015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14C1FCA-DAF0-407A-85C0-4767EB17A5B5}" type="slidenum">
              <a:rPr lang="nl-BE" smtClean="0"/>
              <a:t>3</a:t>
            </a:fld>
            <a:endParaRPr lang="nl-BE"/>
          </a:p>
        </p:txBody>
      </p:sp>
    </p:spTree>
    <p:extLst>
      <p:ext uri="{BB962C8B-B14F-4D97-AF65-F5344CB8AC3E}">
        <p14:creationId xmlns:p14="http://schemas.microsoft.com/office/powerpoint/2010/main" val="2883642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14C1FCA-DAF0-407A-85C0-4767EB17A5B5}" type="slidenum">
              <a:rPr lang="nl-BE" smtClean="0"/>
              <a:t>4</a:t>
            </a:fld>
            <a:endParaRPr lang="nl-BE"/>
          </a:p>
        </p:txBody>
      </p:sp>
    </p:spTree>
    <p:extLst>
      <p:ext uri="{BB962C8B-B14F-4D97-AF65-F5344CB8AC3E}">
        <p14:creationId xmlns:p14="http://schemas.microsoft.com/office/powerpoint/2010/main" val="1402206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14C1FCA-DAF0-407A-85C0-4767EB17A5B5}" type="slidenum">
              <a:rPr lang="nl-BE" smtClean="0"/>
              <a:t>5</a:t>
            </a:fld>
            <a:endParaRPr lang="nl-BE"/>
          </a:p>
        </p:txBody>
      </p:sp>
    </p:spTree>
    <p:extLst>
      <p:ext uri="{BB962C8B-B14F-4D97-AF65-F5344CB8AC3E}">
        <p14:creationId xmlns:p14="http://schemas.microsoft.com/office/powerpoint/2010/main" val="2883642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614C1FCA-DAF0-407A-85C0-4767EB17A5B5}" type="slidenum">
              <a:rPr lang="nl-BE" smtClean="0"/>
              <a:t>16</a:t>
            </a:fld>
            <a:endParaRPr lang="nl-BE"/>
          </a:p>
        </p:txBody>
      </p:sp>
    </p:spTree>
    <p:extLst>
      <p:ext uri="{BB962C8B-B14F-4D97-AF65-F5344CB8AC3E}">
        <p14:creationId xmlns:p14="http://schemas.microsoft.com/office/powerpoint/2010/main" val="30296974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bg>
      <p:bgPr>
        <a:solidFill>
          <a:schemeClr val="bg1"/>
        </a:solidFill>
        <a:effectLst/>
      </p:bgPr>
    </p:bg>
    <p:spTree>
      <p:nvGrpSpPr>
        <p:cNvPr id="1" name=""/>
        <p:cNvGrpSpPr/>
        <p:nvPr/>
      </p:nvGrpSpPr>
      <p:grpSpPr>
        <a:xfrm>
          <a:off x="0" y="0"/>
          <a:ext cx="0" cy="0"/>
          <a:chOff x="0" y="0"/>
          <a:chExt cx="0" cy="0"/>
        </a:xfrm>
      </p:grpSpPr>
      <p:pic>
        <p:nvPicPr>
          <p:cNvPr id="7" name="Afbeelding 6"/>
          <p:cNvPicPr>
            <a:picLocks noChangeAspect="1"/>
          </p:cNvPicPr>
          <p:nvPr userDrawn="1"/>
        </p:nvPicPr>
        <p:blipFill rotWithShape="1">
          <a:blip r:embed="rId2">
            <a:extLst>
              <a:ext uri="{28A0092B-C50C-407E-A947-70E740481C1C}">
                <a14:useLocalDpi xmlns:a14="http://schemas.microsoft.com/office/drawing/2010/main" val="0"/>
              </a:ext>
            </a:extLst>
          </a:blip>
          <a:srcRect l="-2646" t="18258" r="1075" b="16425"/>
          <a:stretch/>
        </p:blipFill>
        <p:spPr>
          <a:xfrm>
            <a:off x="-33867" y="0"/>
            <a:ext cx="9194800" cy="6858000"/>
          </a:xfrm>
          <a:prstGeom prst="rect">
            <a:avLst/>
          </a:prstGeom>
        </p:spPr>
      </p:pic>
      <p:sp>
        <p:nvSpPr>
          <p:cNvPr id="8" name="Rechthoek 7"/>
          <p:cNvSpPr/>
          <p:nvPr userDrawn="1"/>
        </p:nvSpPr>
        <p:spPr>
          <a:xfrm>
            <a:off x="0" y="0"/>
            <a:ext cx="288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ctrTitle"/>
          </p:nvPr>
        </p:nvSpPr>
        <p:spPr>
          <a:xfrm>
            <a:off x="863601" y="1193817"/>
            <a:ext cx="7993062" cy="2088000"/>
          </a:xfrm>
        </p:spPr>
        <p:txBody>
          <a:bodyPr anchor="b"/>
          <a:lstStyle>
            <a:lvl1pPr algn="l">
              <a:defRPr sz="6000">
                <a:solidFill>
                  <a:schemeClr val="bg2"/>
                </a:solidFill>
              </a:defRPr>
            </a:lvl1pPr>
          </a:lstStyle>
          <a:p>
            <a:r>
              <a:rPr lang="nl-NL"/>
              <a:t>Klik om stijl te bewerken</a:t>
            </a:r>
            <a:endParaRPr lang="en-US" dirty="0"/>
          </a:p>
        </p:txBody>
      </p:sp>
      <p:sp>
        <p:nvSpPr>
          <p:cNvPr id="3" name="Subtitle 2"/>
          <p:cNvSpPr>
            <a:spLocks noGrp="1"/>
          </p:cNvSpPr>
          <p:nvPr>
            <p:ph type="subTitle" idx="1"/>
          </p:nvPr>
        </p:nvSpPr>
        <p:spPr>
          <a:xfrm>
            <a:off x="863601" y="3626770"/>
            <a:ext cx="7993061"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10" name="Tijdelijke aanduiding voor tekst 7"/>
          <p:cNvSpPr>
            <a:spLocks noGrp="1"/>
          </p:cNvSpPr>
          <p:nvPr>
            <p:ph type="body" sz="quarter" idx="13" hasCustomPrompt="1"/>
          </p:nvPr>
        </p:nvSpPr>
        <p:spPr>
          <a:xfrm>
            <a:off x="3033136" y="5583238"/>
            <a:ext cx="5823526" cy="506412"/>
          </a:xfrm>
        </p:spPr>
        <p:txBody>
          <a:bodyPr/>
          <a:lstStyle>
            <a:lvl1pPr marL="0" indent="0" algn="r">
              <a:buNone/>
              <a:defRPr>
                <a:solidFill>
                  <a:schemeClr val="bg1"/>
                </a:solidFill>
                <a:latin typeface="FlandersArtSans-Regular" panose="00000500000000000000" pitchFamily="2" charset="0"/>
              </a:defRPr>
            </a:lvl1pPr>
          </a:lstStyle>
          <a:p>
            <a:pPr lvl="0"/>
            <a:r>
              <a:rPr lang="nl-NL" dirty="0"/>
              <a:t>Klik om de naam van de spreker te bewerken</a:t>
            </a:r>
            <a:endParaRPr lang="nl-BE" dirty="0"/>
          </a:p>
        </p:txBody>
      </p:sp>
      <p:pic>
        <p:nvPicPr>
          <p:cNvPr id="9" name="Afbeelding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3601" y="5627485"/>
            <a:ext cx="1640604" cy="929406"/>
          </a:xfrm>
          <a:prstGeom prst="rect">
            <a:avLst/>
          </a:prstGeom>
        </p:spPr>
      </p:pic>
      <p:pic>
        <p:nvPicPr>
          <p:cNvPr id="11" name="Afbeelding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53689" y="288483"/>
            <a:ext cx="2090311" cy="813884"/>
          </a:xfrm>
          <a:prstGeom prst="rect">
            <a:avLst/>
          </a:prstGeom>
        </p:spPr>
      </p:pic>
    </p:spTree>
    <p:extLst>
      <p:ext uri="{BB962C8B-B14F-4D97-AF65-F5344CB8AC3E}">
        <p14:creationId xmlns:p14="http://schemas.microsoft.com/office/powerpoint/2010/main" val="3035433736"/>
      </p:ext>
    </p:extLst>
  </p:cSld>
  <p:clrMapOvr>
    <a:masterClrMapping/>
  </p:clrMapOvr>
  <p:extLst>
    <p:ext uri="{DCECCB84-F9BA-43D5-87BE-67443E8EF086}">
      <p15:sldGuideLst xmlns:p15="http://schemas.microsoft.com/office/powerpoint/2012/main">
        <p15:guide id="0" orient="horz" pos="187" userDrawn="1">
          <p15:clr>
            <a:srgbClr val="FBAE40"/>
          </p15:clr>
        </p15:guide>
        <p15:guide id="1" pos="557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Alternatieve Titeldia 6">
    <p:bg>
      <p:bgPr>
        <a:solidFill>
          <a:schemeClr val="bg1"/>
        </a:solidFill>
        <a:effectLst/>
      </p:bgPr>
    </p:bg>
    <p:spTree>
      <p:nvGrpSpPr>
        <p:cNvPr id="1" name=""/>
        <p:cNvGrpSpPr/>
        <p:nvPr/>
      </p:nvGrpSpPr>
      <p:grpSpPr>
        <a:xfrm>
          <a:off x="0" y="0"/>
          <a:ext cx="0" cy="0"/>
          <a:chOff x="0" y="0"/>
          <a:chExt cx="0" cy="0"/>
        </a:xfrm>
      </p:grpSpPr>
      <p:pic>
        <p:nvPicPr>
          <p:cNvPr id="4" name="Afbeelding 3"/>
          <p:cNvPicPr>
            <a:picLocks noChangeAspect="1"/>
          </p:cNvPicPr>
          <p:nvPr userDrawn="1"/>
        </p:nvPicPr>
        <p:blipFill rotWithShape="1">
          <a:blip r:embed="rId2" cstate="print">
            <a:extLst>
              <a:ext uri="{28A0092B-C50C-407E-A947-70E740481C1C}">
                <a14:useLocalDpi xmlns:a14="http://schemas.microsoft.com/office/drawing/2010/main" val="0"/>
              </a:ext>
            </a:extLst>
          </a:blip>
          <a:srcRect l="1659" t="-377" r="21494" b="377"/>
          <a:stretch/>
        </p:blipFill>
        <p:spPr>
          <a:xfrm>
            <a:off x="4425351" y="-36173"/>
            <a:ext cx="4718649" cy="6894173"/>
          </a:xfrm>
          <a:prstGeom prst="rect">
            <a:avLst/>
          </a:prstGeom>
        </p:spPr>
      </p:pic>
      <p:sp>
        <p:nvSpPr>
          <p:cNvPr id="14" name="Rechthoek 11"/>
          <p:cNvSpPr/>
          <p:nvPr userDrawn="1"/>
        </p:nvSpPr>
        <p:spPr>
          <a:xfrm>
            <a:off x="0" y="0"/>
            <a:ext cx="6826492" cy="6858000"/>
          </a:xfrm>
          <a:custGeom>
            <a:avLst/>
            <a:gdLst>
              <a:gd name="connsiteX0" fmla="*/ 0 w 4438892"/>
              <a:gd name="connsiteY0" fmla="*/ 0 h 6858000"/>
              <a:gd name="connsiteX1" fmla="*/ 4438892 w 4438892"/>
              <a:gd name="connsiteY1" fmla="*/ 0 h 6858000"/>
              <a:gd name="connsiteX2" fmla="*/ 4438892 w 4438892"/>
              <a:gd name="connsiteY2" fmla="*/ 6858000 h 6858000"/>
              <a:gd name="connsiteX3" fmla="*/ 0 w 4438892"/>
              <a:gd name="connsiteY3" fmla="*/ 6858000 h 6858000"/>
              <a:gd name="connsiteX4" fmla="*/ 0 w 4438892"/>
              <a:gd name="connsiteY4" fmla="*/ 0 h 6858000"/>
              <a:gd name="connsiteX0" fmla="*/ 0 w 6826492"/>
              <a:gd name="connsiteY0" fmla="*/ 0 h 6858000"/>
              <a:gd name="connsiteX1" fmla="*/ 6826492 w 6826492"/>
              <a:gd name="connsiteY1" fmla="*/ 0 h 6858000"/>
              <a:gd name="connsiteX2" fmla="*/ 4438892 w 6826492"/>
              <a:gd name="connsiteY2" fmla="*/ 6858000 h 6858000"/>
              <a:gd name="connsiteX3" fmla="*/ 0 w 6826492"/>
              <a:gd name="connsiteY3" fmla="*/ 6858000 h 6858000"/>
              <a:gd name="connsiteX4" fmla="*/ 0 w 682649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6492" h="6858000">
                <a:moveTo>
                  <a:pt x="0" y="0"/>
                </a:moveTo>
                <a:lnTo>
                  <a:pt x="6826492" y="0"/>
                </a:lnTo>
                <a:lnTo>
                  <a:pt x="4438892" y="6858000"/>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ctrTitle"/>
          </p:nvPr>
        </p:nvSpPr>
        <p:spPr>
          <a:xfrm>
            <a:off x="576000" y="1080001"/>
            <a:ext cx="4871489" cy="1358400"/>
          </a:xfrm>
        </p:spPr>
        <p:txBody>
          <a:bodyPr anchor="t">
            <a:normAutofit/>
          </a:bodyPr>
          <a:lstStyle>
            <a:lvl1pPr algn="l">
              <a:defRPr sz="3600" b="1">
                <a:solidFill>
                  <a:schemeClr val="bg1"/>
                </a:solidFill>
                <a:latin typeface="Calibri" panose="020F0502020204030204" pitchFamily="34" charset="0"/>
              </a:defRPr>
            </a:lvl1pPr>
          </a:lstStyle>
          <a:p>
            <a:r>
              <a:rPr lang="nl-NL"/>
              <a:t>Klik om stijl te bewerken</a:t>
            </a:r>
            <a:endParaRPr lang="en-US" dirty="0"/>
          </a:p>
        </p:txBody>
      </p:sp>
      <p:sp>
        <p:nvSpPr>
          <p:cNvPr id="3" name="Subtitle 2"/>
          <p:cNvSpPr>
            <a:spLocks noGrp="1"/>
          </p:cNvSpPr>
          <p:nvPr>
            <p:ph type="subTitle" idx="1"/>
          </p:nvPr>
        </p:nvSpPr>
        <p:spPr>
          <a:xfrm>
            <a:off x="570955" y="2705102"/>
            <a:ext cx="4413094" cy="2566284"/>
          </a:xfrm>
          <a:prstGeom prst="rect">
            <a:avLst/>
          </a:prstGeom>
        </p:spPr>
        <p:txBody>
          <a:bodyPr/>
          <a:lstStyle>
            <a:lvl1pPr marL="0" indent="0" algn="l">
              <a:buNone/>
              <a:defRPr sz="2400" b="1">
                <a:solidFill>
                  <a:schemeClr val="bg1"/>
                </a:solidFill>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11" name="Tijdelijke aanduiding voor tekst 7"/>
          <p:cNvSpPr>
            <a:spLocks noGrp="1"/>
          </p:cNvSpPr>
          <p:nvPr>
            <p:ph type="body" sz="quarter" idx="13" hasCustomPrompt="1"/>
          </p:nvPr>
        </p:nvSpPr>
        <p:spPr>
          <a:xfrm>
            <a:off x="570955" y="5085007"/>
            <a:ext cx="4116073" cy="506412"/>
          </a:xfrm>
          <a:prstGeom prst="rect">
            <a:avLst/>
          </a:prstGeom>
        </p:spPr>
        <p:txBody>
          <a:bodyPr/>
          <a:lstStyle>
            <a:lvl1pPr marL="0" indent="0">
              <a:buNone/>
              <a:defRPr>
                <a:solidFill>
                  <a:schemeClr val="bg1"/>
                </a:solidFill>
                <a:latin typeface="Calibri" panose="020F0502020204030204" pitchFamily="34" charset="0"/>
              </a:defRPr>
            </a:lvl1pPr>
          </a:lstStyle>
          <a:p>
            <a:pPr lvl="0"/>
            <a:r>
              <a:rPr lang="nl-NL" dirty="0"/>
              <a:t>Klik om de naam van de spreker te bewerken</a:t>
            </a:r>
            <a:endParaRPr lang="nl-BE" dirty="0"/>
          </a:p>
        </p:txBody>
      </p:sp>
      <p:pic>
        <p:nvPicPr>
          <p:cNvPr id="12" name="Afbeelding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3689" y="288483"/>
            <a:ext cx="2090311" cy="813884"/>
          </a:xfrm>
          <a:prstGeom prst="rect">
            <a:avLst/>
          </a:prstGeom>
        </p:spPr>
      </p:pic>
      <p:pic>
        <p:nvPicPr>
          <p:cNvPr id="8" name="Afbeelding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624" y="5833556"/>
            <a:ext cx="1319354" cy="746993"/>
          </a:xfrm>
          <a:prstGeom prst="rect">
            <a:avLst/>
          </a:prstGeom>
        </p:spPr>
      </p:pic>
    </p:spTree>
    <p:extLst>
      <p:ext uri="{BB962C8B-B14F-4D97-AF65-F5344CB8AC3E}">
        <p14:creationId xmlns:p14="http://schemas.microsoft.com/office/powerpoint/2010/main" val="3779162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lternatieve Titeldia 2">
    <p:bg>
      <p:bgPr>
        <a:pattFill prst="ltUpDiag">
          <a:fgClr>
            <a:schemeClr val="bg2"/>
          </a:fgClr>
          <a:bgClr>
            <a:schemeClr val="bg1"/>
          </a:bgClr>
        </a:pattFill>
        <a:effectLst/>
      </p:bgPr>
    </p:bg>
    <p:spTree>
      <p:nvGrpSpPr>
        <p:cNvPr id="1" name=""/>
        <p:cNvGrpSpPr/>
        <p:nvPr/>
      </p:nvGrpSpPr>
      <p:grpSpPr>
        <a:xfrm>
          <a:off x="0" y="0"/>
          <a:ext cx="0" cy="0"/>
          <a:chOff x="0" y="0"/>
          <a:chExt cx="0" cy="0"/>
        </a:xfrm>
      </p:grpSpPr>
      <p:sp>
        <p:nvSpPr>
          <p:cNvPr id="12" name="Rechthoek 11"/>
          <p:cNvSpPr/>
          <p:nvPr/>
        </p:nvSpPr>
        <p:spPr>
          <a:xfrm>
            <a:off x="0" y="0"/>
            <a:ext cx="457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Trapezium 12"/>
          <p:cNvSpPr>
            <a:spLocks noChangeAspect="1"/>
          </p:cNvSpPr>
          <p:nvPr/>
        </p:nvSpPr>
        <p:spPr>
          <a:xfrm>
            <a:off x="0" y="0"/>
            <a:ext cx="7548959" cy="6858000"/>
          </a:xfrm>
          <a:prstGeom prst="trapezoid">
            <a:avLst>
              <a:gd name="adj" fmla="val 3489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ctrTitle"/>
          </p:nvPr>
        </p:nvSpPr>
        <p:spPr>
          <a:xfrm>
            <a:off x="576000" y="1193817"/>
            <a:ext cx="4871489" cy="2088000"/>
          </a:xfrm>
        </p:spPr>
        <p:txBody>
          <a:bodyPr lIns="0" tIns="0" rIns="0" bIns="0" anchor="b"/>
          <a:lstStyle>
            <a:lvl1pPr algn="l">
              <a:defRPr sz="6000" b="1">
                <a:solidFill>
                  <a:schemeClr val="bg1"/>
                </a:solidFill>
                <a:latin typeface="Calibri" panose="020F0502020204030204" pitchFamily="34" charset="0"/>
              </a:defRPr>
            </a:lvl1pPr>
          </a:lstStyle>
          <a:p>
            <a:r>
              <a:rPr lang="nl-NL"/>
              <a:t>Klik om de stijl te bewerken</a:t>
            </a:r>
            <a:endParaRPr lang="en-US" dirty="0"/>
          </a:p>
        </p:txBody>
      </p:sp>
      <p:sp>
        <p:nvSpPr>
          <p:cNvPr id="3" name="Subtitle 2"/>
          <p:cNvSpPr>
            <a:spLocks noGrp="1"/>
          </p:cNvSpPr>
          <p:nvPr>
            <p:ph type="subTitle" idx="1"/>
          </p:nvPr>
        </p:nvSpPr>
        <p:spPr>
          <a:xfrm>
            <a:off x="576000" y="3626770"/>
            <a:ext cx="5578508" cy="1655762"/>
          </a:xfrm>
          <a:prstGeom prst="rect">
            <a:avLst/>
          </a:prstGeom>
        </p:spPr>
        <p:txBody>
          <a:bodyPr lIns="0" tIns="0" rIns="0" bIns="0"/>
          <a:lstStyle>
            <a:lvl1pPr marL="0" indent="0" algn="l">
              <a:buNone/>
              <a:defRPr sz="2400" b="1">
                <a:solidFill>
                  <a:schemeClr val="bg1"/>
                </a:solidFill>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10" name="Tijdelijke aanduiding voor tekst 7"/>
          <p:cNvSpPr>
            <a:spLocks noGrp="1"/>
          </p:cNvSpPr>
          <p:nvPr>
            <p:ph type="body" sz="quarter" idx="13" hasCustomPrompt="1"/>
          </p:nvPr>
        </p:nvSpPr>
        <p:spPr>
          <a:xfrm>
            <a:off x="576000" y="5282532"/>
            <a:ext cx="6055709" cy="506412"/>
          </a:xfrm>
          <a:prstGeom prst="rect">
            <a:avLst/>
          </a:prstGeom>
        </p:spPr>
        <p:txBody>
          <a:bodyPr lIns="0" tIns="0" rIns="0" bIns="0"/>
          <a:lstStyle>
            <a:lvl1pPr marL="0" indent="0">
              <a:buNone/>
              <a:defRPr>
                <a:solidFill>
                  <a:schemeClr val="bg1"/>
                </a:solidFill>
                <a:latin typeface="Calibri" panose="020F0502020204030204" pitchFamily="34" charset="0"/>
              </a:defRPr>
            </a:lvl1pPr>
          </a:lstStyle>
          <a:p>
            <a:pPr lvl="0"/>
            <a:r>
              <a:rPr lang="nl-NL" dirty="0"/>
              <a:t>Klik om de naam van de spreker te bewerken</a:t>
            </a:r>
            <a:endParaRPr lang="nl-BE" dirty="0"/>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624" y="5833556"/>
            <a:ext cx="1319354" cy="746993"/>
          </a:xfrm>
          <a:prstGeom prst="rect">
            <a:avLst/>
          </a:prstGeom>
        </p:spPr>
      </p:pic>
      <p:pic>
        <p:nvPicPr>
          <p:cNvPr id="11" name="Afbeelding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3689" y="288483"/>
            <a:ext cx="2090311" cy="813884"/>
          </a:xfrm>
          <a:prstGeom prst="rect">
            <a:avLst/>
          </a:prstGeom>
        </p:spPr>
      </p:pic>
    </p:spTree>
    <p:extLst>
      <p:ext uri="{BB962C8B-B14F-4D97-AF65-F5344CB8AC3E}">
        <p14:creationId xmlns:p14="http://schemas.microsoft.com/office/powerpoint/2010/main" val="4237850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lternatieve Titeldia 6">
    <p:bg>
      <p:bgPr>
        <a:solidFill>
          <a:schemeClr val="bg1"/>
        </a:solidFill>
        <a:effectLst/>
      </p:bgPr>
    </p:bg>
    <p:spTree>
      <p:nvGrpSpPr>
        <p:cNvPr id="1" name=""/>
        <p:cNvGrpSpPr/>
        <p:nvPr/>
      </p:nvGrpSpPr>
      <p:grpSpPr>
        <a:xfrm>
          <a:off x="0" y="0"/>
          <a:ext cx="0" cy="0"/>
          <a:chOff x="0" y="0"/>
          <a:chExt cx="0" cy="0"/>
        </a:xfrm>
      </p:grpSpPr>
      <p:pic>
        <p:nvPicPr>
          <p:cNvPr id="10" name="Afbeelding 9"/>
          <p:cNvPicPr>
            <a:picLocks noChangeAspect="1"/>
          </p:cNvPicPr>
          <p:nvPr userDrawn="1"/>
        </p:nvPicPr>
        <p:blipFill rotWithShape="1">
          <a:blip r:embed="rId2">
            <a:extLst>
              <a:ext uri="{28A0092B-C50C-407E-A947-70E740481C1C}">
                <a14:useLocalDpi xmlns:a14="http://schemas.microsoft.com/office/drawing/2010/main" val="0"/>
              </a:ext>
            </a:extLst>
          </a:blip>
          <a:srcRect l="37930" t="14450" r="5789" b="14618"/>
          <a:stretch/>
        </p:blipFill>
        <p:spPr>
          <a:xfrm>
            <a:off x="4432300" y="0"/>
            <a:ext cx="4717488" cy="6896099"/>
          </a:xfrm>
          <a:prstGeom prst="rect">
            <a:avLst/>
          </a:prstGeom>
        </p:spPr>
      </p:pic>
      <p:sp>
        <p:nvSpPr>
          <p:cNvPr id="12" name="Rechthoek 11"/>
          <p:cNvSpPr/>
          <p:nvPr/>
        </p:nvSpPr>
        <p:spPr>
          <a:xfrm>
            <a:off x="0" y="0"/>
            <a:ext cx="6826492" cy="6858000"/>
          </a:xfrm>
          <a:custGeom>
            <a:avLst/>
            <a:gdLst>
              <a:gd name="connsiteX0" fmla="*/ 0 w 4438892"/>
              <a:gd name="connsiteY0" fmla="*/ 0 h 6858000"/>
              <a:gd name="connsiteX1" fmla="*/ 4438892 w 4438892"/>
              <a:gd name="connsiteY1" fmla="*/ 0 h 6858000"/>
              <a:gd name="connsiteX2" fmla="*/ 4438892 w 4438892"/>
              <a:gd name="connsiteY2" fmla="*/ 6858000 h 6858000"/>
              <a:gd name="connsiteX3" fmla="*/ 0 w 4438892"/>
              <a:gd name="connsiteY3" fmla="*/ 6858000 h 6858000"/>
              <a:gd name="connsiteX4" fmla="*/ 0 w 4438892"/>
              <a:gd name="connsiteY4" fmla="*/ 0 h 6858000"/>
              <a:gd name="connsiteX0" fmla="*/ 0 w 6826492"/>
              <a:gd name="connsiteY0" fmla="*/ 0 h 6858000"/>
              <a:gd name="connsiteX1" fmla="*/ 6826492 w 6826492"/>
              <a:gd name="connsiteY1" fmla="*/ 0 h 6858000"/>
              <a:gd name="connsiteX2" fmla="*/ 4438892 w 6826492"/>
              <a:gd name="connsiteY2" fmla="*/ 6858000 h 6858000"/>
              <a:gd name="connsiteX3" fmla="*/ 0 w 6826492"/>
              <a:gd name="connsiteY3" fmla="*/ 6858000 h 6858000"/>
              <a:gd name="connsiteX4" fmla="*/ 0 w 682649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6492" h="6858000">
                <a:moveTo>
                  <a:pt x="0" y="0"/>
                </a:moveTo>
                <a:lnTo>
                  <a:pt x="6826492" y="0"/>
                </a:lnTo>
                <a:lnTo>
                  <a:pt x="4438892" y="6858000"/>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ctrTitle"/>
          </p:nvPr>
        </p:nvSpPr>
        <p:spPr>
          <a:xfrm>
            <a:off x="576000" y="1080001"/>
            <a:ext cx="4871489" cy="1358400"/>
          </a:xfrm>
        </p:spPr>
        <p:txBody>
          <a:bodyPr lIns="0" tIns="0" rIns="0" bIns="0" anchor="t">
            <a:normAutofit/>
          </a:bodyPr>
          <a:lstStyle>
            <a:lvl1pPr algn="l">
              <a:defRPr sz="3600" b="1">
                <a:solidFill>
                  <a:schemeClr val="bg1"/>
                </a:solidFill>
                <a:latin typeface="Calibri" panose="020F0502020204030204" pitchFamily="34" charset="0"/>
              </a:defRPr>
            </a:lvl1pPr>
          </a:lstStyle>
          <a:p>
            <a:r>
              <a:rPr lang="nl-NL"/>
              <a:t>Klik om de stijl te bewerken</a:t>
            </a:r>
            <a:endParaRPr lang="en-US" dirty="0"/>
          </a:p>
        </p:txBody>
      </p:sp>
      <p:sp>
        <p:nvSpPr>
          <p:cNvPr id="3" name="Subtitle 2"/>
          <p:cNvSpPr>
            <a:spLocks noGrp="1"/>
          </p:cNvSpPr>
          <p:nvPr>
            <p:ph type="subTitle" idx="1"/>
          </p:nvPr>
        </p:nvSpPr>
        <p:spPr>
          <a:xfrm>
            <a:off x="570955" y="2705102"/>
            <a:ext cx="4413094" cy="2566284"/>
          </a:xfrm>
          <a:prstGeom prst="rect">
            <a:avLst/>
          </a:prstGeom>
        </p:spPr>
        <p:txBody>
          <a:bodyPr lIns="0" tIns="0" rIns="0" bIns="0"/>
          <a:lstStyle>
            <a:lvl1pPr marL="0" indent="0" algn="l">
              <a:buNone/>
              <a:defRPr sz="2400" b="1">
                <a:solidFill>
                  <a:schemeClr val="bg1"/>
                </a:solidFill>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11" name="Tijdelijke aanduiding voor tekst 7"/>
          <p:cNvSpPr>
            <a:spLocks noGrp="1"/>
          </p:cNvSpPr>
          <p:nvPr>
            <p:ph type="body" sz="quarter" idx="13" hasCustomPrompt="1"/>
          </p:nvPr>
        </p:nvSpPr>
        <p:spPr>
          <a:xfrm>
            <a:off x="576000" y="5073938"/>
            <a:ext cx="4116073" cy="506412"/>
          </a:xfrm>
          <a:prstGeom prst="rect">
            <a:avLst/>
          </a:prstGeom>
        </p:spPr>
        <p:txBody>
          <a:bodyPr lIns="0" tIns="0" rIns="0" bIns="0"/>
          <a:lstStyle>
            <a:lvl1pPr marL="0" indent="0">
              <a:buNone/>
              <a:defRPr>
                <a:solidFill>
                  <a:schemeClr val="bg1"/>
                </a:solidFill>
                <a:latin typeface="Calibri" panose="020F0502020204030204" pitchFamily="34" charset="0"/>
              </a:defRPr>
            </a:lvl1pPr>
          </a:lstStyle>
          <a:p>
            <a:pPr lvl="0"/>
            <a:r>
              <a:rPr lang="nl-NL" dirty="0"/>
              <a:t>Klik om de naam van de spreker te bewerken</a:t>
            </a:r>
            <a:endParaRPr lang="nl-BE" dirty="0"/>
          </a:p>
        </p:txBody>
      </p:sp>
      <p:pic>
        <p:nvPicPr>
          <p:cNvPr id="13" name="Afbeelding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8624" y="5833556"/>
            <a:ext cx="1319354" cy="746993"/>
          </a:xfrm>
          <a:prstGeom prst="rect">
            <a:avLst/>
          </a:prstGeom>
        </p:spPr>
      </p:pic>
      <p:pic>
        <p:nvPicPr>
          <p:cNvPr id="14" name="Afbeelding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53689" y="288483"/>
            <a:ext cx="2090311" cy="813884"/>
          </a:xfrm>
          <a:prstGeom prst="rect">
            <a:avLst/>
          </a:prstGeom>
        </p:spPr>
      </p:pic>
    </p:spTree>
    <p:extLst>
      <p:ext uri="{BB962C8B-B14F-4D97-AF65-F5344CB8AC3E}">
        <p14:creationId xmlns:p14="http://schemas.microsoft.com/office/powerpoint/2010/main" val="2127092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ernatieve_Titeldia">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63600" y="1440000"/>
            <a:ext cx="7992188" cy="2088000"/>
          </a:xfrm>
        </p:spPr>
        <p:txBody>
          <a:bodyPr anchor="b"/>
          <a:lstStyle>
            <a:lvl1pPr algn="l">
              <a:defRPr sz="6000">
                <a:solidFill>
                  <a:schemeClr val="bg2"/>
                </a:solidFill>
              </a:defRPr>
            </a:lvl1pPr>
          </a:lstStyle>
          <a:p>
            <a:r>
              <a:rPr lang="nl-NL"/>
              <a:t>Klik om stijl te bewerken</a:t>
            </a:r>
            <a:endParaRPr lang="en-US" dirty="0"/>
          </a:p>
        </p:txBody>
      </p:sp>
      <p:sp>
        <p:nvSpPr>
          <p:cNvPr id="3" name="Subtitle 2"/>
          <p:cNvSpPr>
            <a:spLocks noGrp="1"/>
          </p:cNvSpPr>
          <p:nvPr>
            <p:ph type="subTitle" idx="1"/>
          </p:nvPr>
        </p:nvSpPr>
        <p:spPr>
          <a:xfrm>
            <a:off x="863600" y="3744000"/>
            <a:ext cx="7992188" cy="1655762"/>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11" name="Tijdelijke aanduiding voor tekst 7"/>
          <p:cNvSpPr>
            <a:spLocks noGrp="1"/>
          </p:cNvSpPr>
          <p:nvPr>
            <p:ph type="body" sz="quarter" idx="13" hasCustomPrompt="1"/>
          </p:nvPr>
        </p:nvSpPr>
        <p:spPr>
          <a:xfrm>
            <a:off x="863601" y="5042026"/>
            <a:ext cx="5823526" cy="506412"/>
          </a:xfrm>
        </p:spPr>
        <p:txBody>
          <a:bodyPr/>
          <a:lstStyle>
            <a:lvl1pPr marL="0" indent="0">
              <a:buNone/>
              <a:defRPr>
                <a:solidFill>
                  <a:schemeClr val="bg2"/>
                </a:solidFill>
                <a:latin typeface="FlandersArtSans-Regular" panose="00000500000000000000" pitchFamily="2" charset="0"/>
              </a:defRPr>
            </a:lvl1pPr>
          </a:lstStyle>
          <a:p>
            <a:pPr lvl="0"/>
            <a:r>
              <a:rPr lang="nl-NL" dirty="0"/>
              <a:t>Klik om de naam van de spreker te bewerken</a:t>
            </a:r>
            <a:endParaRPr lang="nl-BE" dirty="0"/>
          </a:p>
        </p:txBody>
      </p:sp>
      <p:pic>
        <p:nvPicPr>
          <p:cNvPr id="9" name="Afbeelding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535" y="5857370"/>
            <a:ext cx="1682929" cy="713969"/>
          </a:xfrm>
          <a:prstGeom prst="rect">
            <a:avLst/>
          </a:prstGeom>
        </p:spPr>
      </p:pic>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79677" y="5758108"/>
            <a:ext cx="1476111" cy="835856"/>
          </a:xfrm>
          <a:prstGeom prst="rect">
            <a:avLst/>
          </a:prstGeom>
        </p:spPr>
      </p:pic>
    </p:spTree>
    <p:extLst>
      <p:ext uri="{BB962C8B-B14F-4D97-AF65-F5344CB8AC3E}">
        <p14:creationId xmlns:p14="http://schemas.microsoft.com/office/powerpoint/2010/main" val="2617537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bg2"/>
                </a:solidFill>
              </a:defRPr>
            </a:lvl1pPr>
          </a:lstStyle>
          <a:p>
            <a:r>
              <a:rPr lang="nl-NL"/>
              <a:t>Klik om stijl te bewerken</a:t>
            </a:r>
            <a:endParaRPr lang="nl-BE" dirty="0"/>
          </a:p>
        </p:txBody>
      </p:sp>
      <p:sp>
        <p:nvSpPr>
          <p:cNvPr id="4" name="Tijdelijke aanduiding voor tekst 3"/>
          <p:cNvSpPr>
            <a:spLocks noGrp="1"/>
          </p:cNvSpPr>
          <p:nvPr>
            <p:ph type="body" sz="quarter" idx="10"/>
          </p:nvPr>
        </p:nvSpPr>
        <p:spPr>
          <a:xfrm>
            <a:off x="576263" y="1808163"/>
            <a:ext cx="8280400" cy="3781425"/>
          </a:xfrm>
        </p:spPr>
        <p:txBody>
          <a:bodyPr/>
          <a:lstStyle>
            <a:lvl1pPr marL="288000" indent="-288000">
              <a:buClr>
                <a:schemeClr val="tx1"/>
              </a:buClr>
              <a:buSzPct val="90000"/>
              <a:buFont typeface="Webdings" panose="05030102010509060703" pitchFamily="18" charset="2"/>
              <a:buChar char=""/>
              <a:defRPr>
                <a:solidFill>
                  <a:schemeClr val="tx1"/>
                </a:solidFill>
              </a:defRPr>
            </a:lvl1pPr>
            <a:lvl2pPr marL="576000" indent="-288000">
              <a:spcBef>
                <a:spcPts val="300"/>
              </a:spcBef>
              <a:buClr>
                <a:schemeClr val="tx1">
                  <a:lumMod val="50000"/>
                  <a:lumOff val="50000"/>
                </a:schemeClr>
              </a:buClr>
              <a:buSzPct val="75000"/>
              <a:buFont typeface="Wingdings" panose="05000000000000000000" pitchFamily="2" charset="2"/>
              <a:buChar char="§"/>
              <a:defRPr>
                <a:solidFill>
                  <a:schemeClr val="tx1">
                    <a:lumMod val="50000"/>
                    <a:lumOff val="50000"/>
                  </a:schemeClr>
                </a:solidFill>
              </a:defRPr>
            </a:lvl2pPr>
            <a:lvl3pPr marL="864000" indent="-288000">
              <a:spcBef>
                <a:spcPts val="300"/>
              </a:spcBef>
              <a:buClr>
                <a:schemeClr val="bg1">
                  <a:lumMod val="50000"/>
                </a:schemeClr>
              </a:buClr>
              <a:buSzPct val="90000"/>
              <a:buFont typeface="Courier New" panose="02070309020205020404" pitchFamily="49" charset="0"/>
              <a:buChar char="o"/>
              <a:defRPr>
                <a:solidFill>
                  <a:schemeClr val="bg1">
                    <a:lumMod val="50000"/>
                  </a:schemeClr>
                </a:solidFill>
              </a:defRPr>
            </a:lvl3pPr>
            <a:lvl4pPr marL="1152000" indent="-288000">
              <a:spcBef>
                <a:spcPts val="300"/>
              </a:spcBef>
              <a:buClr>
                <a:schemeClr val="bg1">
                  <a:lumMod val="50000"/>
                </a:schemeClr>
              </a:buClr>
              <a:buSzPct val="75000"/>
              <a:buFont typeface="Arial" panose="020B0604020202020204" pitchFamily="34" charset="0"/>
              <a:buChar char="•"/>
              <a:defRPr>
                <a:solidFill>
                  <a:schemeClr val="bg1">
                    <a:lumMod val="50000"/>
                  </a:schemeClr>
                </a:solidFill>
              </a:defRPr>
            </a:lvl4pPr>
            <a:lvl5pPr marL="1440000" indent="-288000">
              <a:spcBef>
                <a:spcPts val="300"/>
              </a:spcBef>
              <a:buClr>
                <a:schemeClr val="bg1">
                  <a:lumMod val="50000"/>
                </a:schemeClr>
              </a:buClr>
              <a:buSzPct val="90000"/>
              <a:buFont typeface="FlandersArtSans-Regular" panose="00000500000000000000" pitchFamily="50" charset="0"/>
              <a:buChar char="−"/>
              <a:defRPr>
                <a:solidFill>
                  <a:schemeClr val="bg1">
                    <a:lumMod val="50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7" name="Slide Number Placeholder 5"/>
          <p:cNvSpPr>
            <a:spLocks noGrp="1"/>
          </p:cNvSpPr>
          <p:nvPr>
            <p:ph type="sldNum" sz="quarter" idx="12"/>
          </p:nvPr>
        </p:nvSpPr>
        <p:spPr>
          <a:xfrm>
            <a:off x="3519276" y="6057534"/>
            <a:ext cx="2102583" cy="384174"/>
          </a:xfrm>
          <a:prstGeom prst="rect">
            <a:avLst/>
          </a:prstGeom>
        </p:spPr>
        <p:txBody>
          <a:bodyPr anchor="ctr" anchorCtr="1"/>
          <a:lstStyle>
            <a:lvl1pPr>
              <a:defRPr sz="1200">
                <a:solidFill>
                  <a:schemeClr val="tx2"/>
                </a:solidFill>
                <a:latin typeface="Calibri Light" panose="020F0302020204030204" pitchFamily="34" charset="0"/>
              </a:defRPr>
            </a:lvl1pPr>
          </a:lstStyle>
          <a:p>
            <a:fld id="{7DAD7678-3C6F-4DE1-A59F-12BC40F05B4C}" type="datetime1">
              <a:rPr lang="nl-BE" smtClean="0"/>
              <a:pPr/>
              <a:t>23/05/2023</a:t>
            </a:fld>
            <a:r>
              <a:rPr lang="nl-BE"/>
              <a:t> | </a:t>
            </a:r>
            <a:fld id="{4FEC29A6-96D2-4855-B02C-489BA0EAE082}" type="slidenum">
              <a:rPr lang="nl-BE" smtClean="0"/>
              <a:pPr/>
              <a:t>‹nr.›</a:t>
            </a:fld>
            <a:endParaRPr lang="nl-BE"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535" y="5857370"/>
            <a:ext cx="1682929" cy="713969"/>
          </a:xfrm>
          <a:prstGeom prst="rect">
            <a:avLst/>
          </a:prstGeom>
        </p:spPr>
      </p:pic>
      <p:pic>
        <p:nvPicPr>
          <p:cNvPr id="6" name="Afbeelding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79677" y="5758108"/>
            <a:ext cx="1476111" cy="835856"/>
          </a:xfrm>
          <a:prstGeom prst="rect">
            <a:avLst/>
          </a:prstGeom>
        </p:spPr>
      </p:pic>
    </p:spTree>
    <p:extLst>
      <p:ext uri="{BB962C8B-B14F-4D97-AF65-F5344CB8AC3E}">
        <p14:creationId xmlns:p14="http://schemas.microsoft.com/office/powerpoint/2010/main" val="15152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23888" y="4589464"/>
            <a:ext cx="656297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535" y="5857370"/>
            <a:ext cx="1682929" cy="713969"/>
          </a:xfrm>
          <a:prstGeom prst="rect">
            <a:avLst/>
          </a:prstGeom>
        </p:spPr>
      </p:pic>
      <p:pic>
        <p:nvPicPr>
          <p:cNvPr id="6" name="Afbeelding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79677" y="5758108"/>
            <a:ext cx="1476111" cy="835856"/>
          </a:xfrm>
          <a:prstGeom prst="rect">
            <a:avLst/>
          </a:prstGeom>
        </p:spPr>
      </p:pic>
    </p:spTree>
    <p:extLst>
      <p:ext uri="{BB962C8B-B14F-4D97-AF65-F5344CB8AC3E}">
        <p14:creationId xmlns:p14="http://schemas.microsoft.com/office/powerpoint/2010/main" val="1681580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nl-NL"/>
              <a:t>Klik om stijl te bewerken</a:t>
            </a:r>
            <a:endParaRPr lang="en-US" dirty="0"/>
          </a:p>
        </p:txBody>
      </p:sp>
      <p:sp>
        <p:nvSpPr>
          <p:cNvPr id="11" name="Tijdelijke aanduiding voor inhoud 7"/>
          <p:cNvSpPr>
            <a:spLocks noGrp="1"/>
          </p:cNvSpPr>
          <p:nvPr>
            <p:ph sz="quarter" idx="15"/>
          </p:nvPr>
        </p:nvSpPr>
        <p:spPr>
          <a:xfrm>
            <a:off x="576000" y="1841242"/>
            <a:ext cx="4068000" cy="3789091"/>
          </a:xfrm>
        </p:spPr>
        <p:txBody>
          <a:bodyPr/>
          <a:lstStyle>
            <a:lvl1pPr marL="288000" indent="-288000">
              <a:buClr>
                <a:schemeClr val="tx1">
                  <a:lumMod val="95000"/>
                  <a:lumOff val="5000"/>
                </a:schemeClr>
              </a:buClr>
              <a:buSzPct val="90000"/>
              <a:buFont typeface="Webdings" panose="05030102010509060703" pitchFamily="18" charset="2"/>
              <a:buChar char="4"/>
              <a:defRPr>
                <a:solidFill>
                  <a:schemeClr val="tx1">
                    <a:lumMod val="95000"/>
                    <a:lumOff val="5000"/>
                  </a:schemeClr>
                </a:solidFill>
              </a:defRPr>
            </a:lvl1pPr>
            <a:lvl2pPr marL="576000" indent="-288000">
              <a:spcBef>
                <a:spcPts val="300"/>
              </a:spcBef>
              <a:buClr>
                <a:schemeClr val="bg1">
                  <a:lumMod val="50000"/>
                </a:schemeClr>
              </a:buClr>
              <a:buSzPct val="75000"/>
              <a:buFont typeface="Wingdings" panose="05000000000000000000" pitchFamily="2" charset="2"/>
              <a:buChar char="§"/>
              <a:defRPr>
                <a:solidFill>
                  <a:schemeClr val="bg1">
                    <a:lumMod val="50000"/>
                  </a:schemeClr>
                </a:solidFill>
              </a:defRPr>
            </a:lvl2pPr>
            <a:lvl3pPr marL="864000" indent="-288000">
              <a:spcBef>
                <a:spcPts val="300"/>
              </a:spcBef>
              <a:buClr>
                <a:schemeClr val="bg1">
                  <a:lumMod val="50000"/>
                </a:schemeClr>
              </a:buClr>
              <a:buSzPct val="90000"/>
              <a:buFont typeface="Courier New" panose="02070309020205020404" pitchFamily="49" charset="0"/>
              <a:buChar char="o"/>
              <a:defRPr>
                <a:solidFill>
                  <a:schemeClr val="bg1">
                    <a:lumMod val="50000"/>
                  </a:schemeClr>
                </a:solidFill>
              </a:defRPr>
            </a:lvl3pPr>
            <a:lvl4pPr marL="1152000" indent="-288000">
              <a:spcBef>
                <a:spcPts val="300"/>
              </a:spcBef>
              <a:buClr>
                <a:schemeClr val="bg1">
                  <a:lumMod val="50000"/>
                </a:schemeClr>
              </a:buClr>
              <a:buSzPct val="75000"/>
              <a:buFont typeface="Arial" panose="020B0604020202020204" pitchFamily="34" charset="0"/>
              <a:buChar char="•"/>
              <a:defRPr>
                <a:solidFill>
                  <a:schemeClr val="bg1">
                    <a:lumMod val="50000"/>
                  </a:schemeClr>
                </a:solidFill>
              </a:defRPr>
            </a:lvl4pPr>
            <a:lvl5pPr marL="1440000" indent="-288000">
              <a:spcBef>
                <a:spcPts val="300"/>
              </a:spcBef>
              <a:buClr>
                <a:schemeClr val="bg1">
                  <a:lumMod val="50000"/>
                </a:schemeClr>
              </a:buClr>
              <a:buSzPct val="90000"/>
              <a:buFont typeface="FlandersArtSans-Regular" panose="00000500000000000000" pitchFamily="50" charset="0"/>
              <a:buChar char="−"/>
              <a:defRPr>
                <a:solidFill>
                  <a:schemeClr val="bg1">
                    <a:lumMod val="50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8" name="Slide Number Placeholder 5"/>
          <p:cNvSpPr>
            <a:spLocks noGrp="1"/>
          </p:cNvSpPr>
          <p:nvPr>
            <p:ph type="sldNum" sz="quarter" idx="12"/>
          </p:nvPr>
        </p:nvSpPr>
        <p:spPr>
          <a:xfrm>
            <a:off x="3519276" y="6057534"/>
            <a:ext cx="2102583" cy="384174"/>
          </a:xfrm>
          <a:prstGeom prst="rect">
            <a:avLst/>
          </a:prstGeom>
        </p:spPr>
        <p:txBody>
          <a:bodyPr anchor="ctr" anchorCtr="1"/>
          <a:lstStyle>
            <a:lvl1pPr>
              <a:defRPr sz="1200">
                <a:solidFill>
                  <a:schemeClr val="tx2"/>
                </a:solidFill>
                <a:latin typeface="Calibri Light" panose="020F0302020204030204" pitchFamily="34" charset="0"/>
              </a:defRPr>
            </a:lvl1pPr>
          </a:lstStyle>
          <a:p>
            <a:fld id="{7DAD7678-3C6F-4DE1-A59F-12BC40F05B4C}" type="datetime1">
              <a:rPr lang="nl-BE" smtClean="0"/>
              <a:pPr/>
              <a:t>23/05/2023</a:t>
            </a:fld>
            <a:r>
              <a:rPr lang="nl-BE"/>
              <a:t> | </a:t>
            </a:r>
            <a:fld id="{4FEC29A6-96D2-4855-B02C-489BA0EAE082}" type="slidenum">
              <a:rPr lang="nl-BE" smtClean="0"/>
              <a:pPr/>
              <a:t>‹nr.›</a:t>
            </a:fld>
            <a:endParaRPr lang="nl-BE" dirty="0"/>
          </a:p>
        </p:txBody>
      </p:sp>
      <p:sp>
        <p:nvSpPr>
          <p:cNvPr id="10" name="Tijdelijke aanduiding voor inhoud 7"/>
          <p:cNvSpPr>
            <a:spLocks noGrp="1"/>
          </p:cNvSpPr>
          <p:nvPr>
            <p:ph sz="quarter" idx="16"/>
          </p:nvPr>
        </p:nvSpPr>
        <p:spPr>
          <a:xfrm>
            <a:off x="4787788" y="1841242"/>
            <a:ext cx="4068000" cy="3789091"/>
          </a:xfrm>
        </p:spPr>
        <p:txBody>
          <a:bodyPr/>
          <a:lstStyle>
            <a:lvl1pPr marL="288000" indent="-288000">
              <a:buClr>
                <a:schemeClr val="tx1">
                  <a:lumMod val="95000"/>
                  <a:lumOff val="5000"/>
                </a:schemeClr>
              </a:buClr>
              <a:buSzPct val="90000"/>
              <a:buFont typeface="Webdings" panose="05030102010509060703" pitchFamily="18" charset="2"/>
              <a:buChar char="4"/>
              <a:defRPr>
                <a:solidFill>
                  <a:schemeClr val="tx1">
                    <a:lumMod val="95000"/>
                    <a:lumOff val="5000"/>
                  </a:schemeClr>
                </a:solidFill>
              </a:defRPr>
            </a:lvl1pPr>
            <a:lvl2pPr marL="576000" indent="-288000">
              <a:spcBef>
                <a:spcPts val="300"/>
              </a:spcBef>
              <a:buClr>
                <a:schemeClr val="bg1">
                  <a:lumMod val="50000"/>
                </a:schemeClr>
              </a:buClr>
              <a:buSzPct val="75000"/>
              <a:buFont typeface="Wingdings" panose="05000000000000000000" pitchFamily="2" charset="2"/>
              <a:buChar char="§"/>
              <a:defRPr>
                <a:solidFill>
                  <a:schemeClr val="bg1">
                    <a:lumMod val="50000"/>
                  </a:schemeClr>
                </a:solidFill>
              </a:defRPr>
            </a:lvl2pPr>
            <a:lvl3pPr marL="864000" indent="-288000">
              <a:spcBef>
                <a:spcPts val="300"/>
              </a:spcBef>
              <a:buClr>
                <a:schemeClr val="bg1">
                  <a:lumMod val="50000"/>
                </a:schemeClr>
              </a:buClr>
              <a:buSzPct val="90000"/>
              <a:buFont typeface="Courier New" panose="02070309020205020404" pitchFamily="49" charset="0"/>
              <a:buChar char="o"/>
              <a:defRPr>
                <a:solidFill>
                  <a:schemeClr val="bg1">
                    <a:lumMod val="50000"/>
                  </a:schemeClr>
                </a:solidFill>
              </a:defRPr>
            </a:lvl3pPr>
            <a:lvl4pPr marL="1152000" indent="-288000">
              <a:spcBef>
                <a:spcPts val="300"/>
              </a:spcBef>
              <a:buClr>
                <a:schemeClr val="bg1">
                  <a:lumMod val="50000"/>
                </a:schemeClr>
              </a:buClr>
              <a:buSzPct val="75000"/>
              <a:buFont typeface="Arial" panose="020B0604020202020204" pitchFamily="34" charset="0"/>
              <a:buChar char="•"/>
              <a:defRPr>
                <a:solidFill>
                  <a:schemeClr val="bg1">
                    <a:lumMod val="50000"/>
                  </a:schemeClr>
                </a:solidFill>
              </a:defRPr>
            </a:lvl4pPr>
            <a:lvl5pPr marL="1440000" indent="-288000">
              <a:spcBef>
                <a:spcPts val="300"/>
              </a:spcBef>
              <a:buClr>
                <a:schemeClr val="bg1">
                  <a:lumMod val="50000"/>
                </a:schemeClr>
              </a:buClr>
              <a:buSzPct val="90000"/>
              <a:buFont typeface="FlandersArtSans-Regular" panose="00000500000000000000" pitchFamily="50" charset="0"/>
              <a:buChar char="−"/>
              <a:defRPr>
                <a:solidFill>
                  <a:schemeClr val="bg1">
                    <a:lumMod val="50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9" name="Afbeelding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535" y="5857370"/>
            <a:ext cx="1682929" cy="713969"/>
          </a:xfrm>
          <a:prstGeom prst="rect">
            <a:avLst/>
          </a:prstGeom>
        </p:spPr>
      </p:pic>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79677" y="5758108"/>
            <a:ext cx="1476111" cy="835856"/>
          </a:xfrm>
          <a:prstGeom prst="rect">
            <a:avLst/>
          </a:prstGeom>
        </p:spPr>
      </p:pic>
    </p:spTree>
    <p:extLst>
      <p:ext uri="{BB962C8B-B14F-4D97-AF65-F5344CB8AC3E}">
        <p14:creationId xmlns:p14="http://schemas.microsoft.com/office/powerpoint/2010/main" val="384251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8190879" cy="1260000"/>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4068000" cy="801014"/>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5" name="Text Placeholder 4"/>
          <p:cNvSpPr>
            <a:spLocks noGrp="1"/>
          </p:cNvSpPr>
          <p:nvPr>
            <p:ph type="body" sz="quarter" idx="3"/>
          </p:nvPr>
        </p:nvSpPr>
        <p:spPr>
          <a:xfrm>
            <a:off x="4752000" y="1681163"/>
            <a:ext cx="4068000" cy="802800"/>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1" name="Slide Number Placeholder 5"/>
          <p:cNvSpPr>
            <a:spLocks noGrp="1"/>
          </p:cNvSpPr>
          <p:nvPr>
            <p:ph type="sldNum" sz="quarter" idx="12"/>
          </p:nvPr>
        </p:nvSpPr>
        <p:spPr>
          <a:xfrm>
            <a:off x="3519276" y="6057534"/>
            <a:ext cx="2102583" cy="384174"/>
          </a:xfrm>
          <a:prstGeom prst="rect">
            <a:avLst/>
          </a:prstGeom>
        </p:spPr>
        <p:txBody>
          <a:bodyPr anchor="ctr" anchorCtr="1"/>
          <a:lstStyle>
            <a:lvl1pPr>
              <a:defRPr sz="1200">
                <a:solidFill>
                  <a:schemeClr val="tx2"/>
                </a:solidFill>
                <a:latin typeface="Calibri Light" panose="020F0302020204030204" pitchFamily="34" charset="0"/>
              </a:defRPr>
            </a:lvl1pPr>
          </a:lstStyle>
          <a:p>
            <a:fld id="{7DAD7678-3C6F-4DE1-A59F-12BC40F05B4C}" type="datetime1">
              <a:rPr lang="nl-BE" smtClean="0"/>
              <a:pPr/>
              <a:t>23/05/2023</a:t>
            </a:fld>
            <a:r>
              <a:rPr lang="nl-BE"/>
              <a:t> | </a:t>
            </a:r>
            <a:fld id="{4FEC29A6-96D2-4855-B02C-489BA0EAE082}" type="slidenum">
              <a:rPr lang="nl-BE" smtClean="0"/>
              <a:pPr/>
              <a:t>‹nr.›</a:t>
            </a:fld>
            <a:endParaRPr lang="nl-BE" dirty="0"/>
          </a:p>
        </p:txBody>
      </p:sp>
      <p:sp>
        <p:nvSpPr>
          <p:cNvPr id="12" name="Tijdelijke aanduiding voor inhoud 7"/>
          <p:cNvSpPr>
            <a:spLocks noGrp="1"/>
          </p:cNvSpPr>
          <p:nvPr>
            <p:ph sz="quarter" idx="15"/>
          </p:nvPr>
        </p:nvSpPr>
        <p:spPr>
          <a:xfrm>
            <a:off x="629840" y="2556000"/>
            <a:ext cx="4068001" cy="3132000"/>
          </a:xfrm>
        </p:spPr>
        <p:txBody>
          <a:bodyPr/>
          <a:lstStyle>
            <a:lvl1pPr marL="288000" indent="-288000">
              <a:buClr>
                <a:schemeClr val="tx1">
                  <a:lumMod val="95000"/>
                  <a:lumOff val="5000"/>
                </a:schemeClr>
              </a:buClr>
              <a:buSzPct val="90000"/>
              <a:buFont typeface="Webdings" panose="05030102010509060703" pitchFamily="18" charset="2"/>
              <a:buChar char="4"/>
              <a:defRPr>
                <a:solidFill>
                  <a:schemeClr val="tx1">
                    <a:lumMod val="95000"/>
                    <a:lumOff val="5000"/>
                  </a:schemeClr>
                </a:solidFill>
              </a:defRPr>
            </a:lvl1pPr>
            <a:lvl2pPr marL="576000" indent="-288000">
              <a:spcBef>
                <a:spcPts val="300"/>
              </a:spcBef>
              <a:buClr>
                <a:schemeClr val="bg1">
                  <a:lumMod val="50000"/>
                </a:schemeClr>
              </a:buClr>
              <a:buSzPct val="75000"/>
              <a:buFont typeface="Wingdings" panose="05000000000000000000" pitchFamily="2" charset="2"/>
              <a:buChar char="§"/>
              <a:defRPr>
                <a:solidFill>
                  <a:schemeClr val="bg1">
                    <a:lumMod val="50000"/>
                  </a:schemeClr>
                </a:solidFill>
              </a:defRPr>
            </a:lvl2pPr>
            <a:lvl3pPr marL="864000" indent="-288000">
              <a:spcBef>
                <a:spcPts val="300"/>
              </a:spcBef>
              <a:buClr>
                <a:schemeClr val="bg1">
                  <a:lumMod val="50000"/>
                </a:schemeClr>
              </a:buClr>
              <a:buSzPct val="90000"/>
              <a:buFont typeface="Courier New" panose="02070309020205020404" pitchFamily="49" charset="0"/>
              <a:buChar char="o"/>
              <a:defRPr>
                <a:solidFill>
                  <a:schemeClr val="bg1">
                    <a:lumMod val="50000"/>
                  </a:schemeClr>
                </a:solidFill>
              </a:defRPr>
            </a:lvl3pPr>
            <a:lvl4pPr marL="1152000" indent="-288000">
              <a:spcBef>
                <a:spcPts val="300"/>
              </a:spcBef>
              <a:buClr>
                <a:schemeClr val="bg1">
                  <a:lumMod val="50000"/>
                </a:schemeClr>
              </a:buClr>
              <a:buSzPct val="75000"/>
              <a:buFont typeface="Arial" panose="020B0604020202020204" pitchFamily="34" charset="0"/>
              <a:buChar char="•"/>
              <a:defRPr>
                <a:solidFill>
                  <a:schemeClr val="bg1">
                    <a:lumMod val="50000"/>
                  </a:schemeClr>
                </a:solidFill>
              </a:defRPr>
            </a:lvl4pPr>
            <a:lvl5pPr marL="1440000" indent="-288000">
              <a:spcBef>
                <a:spcPts val="300"/>
              </a:spcBef>
              <a:buClr>
                <a:schemeClr val="bg1">
                  <a:lumMod val="50000"/>
                </a:schemeClr>
              </a:buClr>
              <a:buSzPct val="90000"/>
              <a:buFont typeface="FlandersArtSans-Regular" panose="00000500000000000000" pitchFamily="50" charset="0"/>
              <a:buChar char="−"/>
              <a:defRPr>
                <a:solidFill>
                  <a:schemeClr val="bg1">
                    <a:lumMod val="50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3" name="Tijdelijke aanduiding voor inhoud 7"/>
          <p:cNvSpPr>
            <a:spLocks noGrp="1"/>
          </p:cNvSpPr>
          <p:nvPr>
            <p:ph sz="quarter" idx="16"/>
          </p:nvPr>
        </p:nvSpPr>
        <p:spPr>
          <a:xfrm>
            <a:off x="4752000" y="2556001"/>
            <a:ext cx="4068000" cy="3132000"/>
          </a:xfrm>
        </p:spPr>
        <p:txBody>
          <a:bodyPr/>
          <a:lstStyle>
            <a:lvl1pPr marL="288000" indent="-288000">
              <a:buClr>
                <a:schemeClr val="tx1">
                  <a:lumMod val="95000"/>
                  <a:lumOff val="5000"/>
                </a:schemeClr>
              </a:buClr>
              <a:buSzPct val="90000"/>
              <a:buFont typeface="Webdings" panose="05030102010509060703" pitchFamily="18" charset="2"/>
              <a:buChar char="4"/>
              <a:defRPr>
                <a:solidFill>
                  <a:schemeClr val="tx1">
                    <a:lumMod val="95000"/>
                    <a:lumOff val="5000"/>
                  </a:schemeClr>
                </a:solidFill>
              </a:defRPr>
            </a:lvl1pPr>
            <a:lvl2pPr marL="576000" indent="-288000">
              <a:spcBef>
                <a:spcPts val="300"/>
              </a:spcBef>
              <a:buClr>
                <a:schemeClr val="bg1">
                  <a:lumMod val="50000"/>
                </a:schemeClr>
              </a:buClr>
              <a:buSzPct val="75000"/>
              <a:buFont typeface="Wingdings" panose="05000000000000000000" pitchFamily="2" charset="2"/>
              <a:buChar char="§"/>
              <a:defRPr>
                <a:solidFill>
                  <a:schemeClr val="bg1">
                    <a:lumMod val="50000"/>
                  </a:schemeClr>
                </a:solidFill>
              </a:defRPr>
            </a:lvl2pPr>
            <a:lvl3pPr marL="864000" indent="-288000">
              <a:spcBef>
                <a:spcPts val="300"/>
              </a:spcBef>
              <a:buClr>
                <a:schemeClr val="bg1">
                  <a:lumMod val="50000"/>
                </a:schemeClr>
              </a:buClr>
              <a:buSzPct val="90000"/>
              <a:buFont typeface="Courier New" panose="02070309020205020404" pitchFamily="49" charset="0"/>
              <a:buChar char="o"/>
              <a:defRPr>
                <a:solidFill>
                  <a:schemeClr val="bg1">
                    <a:lumMod val="50000"/>
                  </a:schemeClr>
                </a:solidFill>
              </a:defRPr>
            </a:lvl3pPr>
            <a:lvl4pPr marL="1152000" indent="-288000">
              <a:spcBef>
                <a:spcPts val="300"/>
              </a:spcBef>
              <a:buClr>
                <a:schemeClr val="bg1">
                  <a:lumMod val="50000"/>
                </a:schemeClr>
              </a:buClr>
              <a:buSzPct val="75000"/>
              <a:buFont typeface="Arial" panose="020B0604020202020204" pitchFamily="34" charset="0"/>
              <a:buChar char="•"/>
              <a:defRPr>
                <a:solidFill>
                  <a:schemeClr val="bg1">
                    <a:lumMod val="50000"/>
                  </a:schemeClr>
                </a:solidFill>
              </a:defRPr>
            </a:lvl4pPr>
            <a:lvl5pPr marL="1440000" indent="-288000">
              <a:spcBef>
                <a:spcPts val="300"/>
              </a:spcBef>
              <a:buClr>
                <a:schemeClr val="bg1">
                  <a:lumMod val="50000"/>
                </a:schemeClr>
              </a:buClr>
              <a:buSzPct val="90000"/>
              <a:buFont typeface="FlandersArtSans-Regular" panose="00000500000000000000" pitchFamily="50" charset="0"/>
              <a:buChar char="−"/>
              <a:defRPr>
                <a:solidFill>
                  <a:schemeClr val="bg1">
                    <a:lumMod val="50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0" name="Afbeelding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535" y="5857370"/>
            <a:ext cx="1682929" cy="713969"/>
          </a:xfrm>
          <a:prstGeom prst="rect">
            <a:avLst/>
          </a:prstGeom>
        </p:spPr>
      </p:pic>
      <p:pic>
        <p:nvPicPr>
          <p:cNvPr id="9" name="Afbeelding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79677" y="5758108"/>
            <a:ext cx="1476111" cy="835856"/>
          </a:xfrm>
          <a:prstGeom prst="rect">
            <a:avLst/>
          </a:prstGeom>
        </p:spPr>
      </p:pic>
    </p:spTree>
    <p:extLst>
      <p:ext uri="{BB962C8B-B14F-4D97-AF65-F5344CB8AC3E}">
        <p14:creationId xmlns:p14="http://schemas.microsoft.com/office/powerpoint/2010/main" val="880571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7" name="Slide Number Placeholder 5"/>
          <p:cNvSpPr>
            <a:spLocks noGrp="1"/>
          </p:cNvSpPr>
          <p:nvPr>
            <p:ph type="sldNum" sz="quarter" idx="12"/>
          </p:nvPr>
        </p:nvSpPr>
        <p:spPr>
          <a:xfrm>
            <a:off x="3519276" y="6057534"/>
            <a:ext cx="2102583" cy="384174"/>
          </a:xfrm>
          <a:prstGeom prst="rect">
            <a:avLst/>
          </a:prstGeom>
        </p:spPr>
        <p:txBody>
          <a:bodyPr anchor="ctr" anchorCtr="1"/>
          <a:lstStyle>
            <a:lvl1pPr>
              <a:defRPr sz="1200">
                <a:solidFill>
                  <a:schemeClr val="tx2"/>
                </a:solidFill>
                <a:latin typeface="Calibri Light" panose="020F0302020204030204" pitchFamily="34" charset="0"/>
              </a:defRPr>
            </a:lvl1pPr>
          </a:lstStyle>
          <a:p>
            <a:fld id="{7DAD7678-3C6F-4DE1-A59F-12BC40F05B4C}" type="datetime1">
              <a:rPr lang="nl-BE" smtClean="0"/>
              <a:pPr/>
              <a:t>23/05/2023</a:t>
            </a:fld>
            <a:r>
              <a:rPr lang="nl-BE"/>
              <a:t> | </a:t>
            </a:r>
            <a:fld id="{4FEC29A6-96D2-4855-B02C-489BA0EAE082}" type="slidenum">
              <a:rPr lang="nl-BE" smtClean="0"/>
              <a:pPr/>
              <a:t>‹nr.›</a:t>
            </a:fld>
            <a:endParaRPr lang="nl-BE" dirty="0"/>
          </a:p>
        </p:txBody>
      </p:sp>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535" y="5857370"/>
            <a:ext cx="1682929" cy="713969"/>
          </a:xfrm>
          <a:prstGeom prst="rect">
            <a:avLst/>
          </a:prstGeom>
        </p:spPr>
      </p:pic>
      <p:pic>
        <p:nvPicPr>
          <p:cNvPr id="5" name="Afbeelding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79677" y="5758108"/>
            <a:ext cx="1476111" cy="835856"/>
          </a:xfrm>
          <a:prstGeom prst="rect">
            <a:avLst/>
          </a:prstGeom>
        </p:spPr>
      </p:pic>
    </p:spTree>
    <p:extLst>
      <p:ext uri="{BB962C8B-B14F-4D97-AF65-F5344CB8AC3E}">
        <p14:creationId xmlns:p14="http://schemas.microsoft.com/office/powerpoint/2010/main" val="2477279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0104" y="457200"/>
            <a:ext cx="2949178" cy="1600200"/>
          </a:xfrm>
        </p:spPr>
        <p:txBody>
          <a:bodyPr anchor="b"/>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600104" y="2057400"/>
            <a:ext cx="2949178" cy="3594600"/>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8" name="Slide Number Placeholder 5"/>
          <p:cNvSpPr>
            <a:spLocks noGrp="1"/>
          </p:cNvSpPr>
          <p:nvPr>
            <p:ph type="sldNum" sz="quarter" idx="12"/>
          </p:nvPr>
        </p:nvSpPr>
        <p:spPr>
          <a:xfrm>
            <a:off x="3519276" y="6057534"/>
            <a:ext cx="2102583" cy="384174"/>
          </a:xfrm>
          <a:prstGeom prst="rect">
            <a:avLst/>
          </a:prstGeom>
        </p:spPr>
        <p:txBody>
          <a:bodyPr anchor="ctr" anchorCtr="1"/>
          <a:lstStyle>
            <a:lvl1pPr>
              <a:defRPr sz="1200">
                <a:solidFill>
                  <a:schemeClr val="tx2"/>
                </a:solidFill>
                <a:latin typeface="Calibri Light" panose="020F0302020204030204" pitchFamily="34" charset="0"/>
              </a:defRPr>
            </a:lvl1pPr>
          </a:lstStyle>
          <a:p>
            <a:fld id="{7DAD7678-3C6F-4DE1-A59F-12BC40F05B4C}" type="datetime1">
              <a:rPr lang="nl-BE" smtClean="0"/>
              <a:pPr/>
              <a:t>23/05/2023</a:t>
            </a:fld>
            <a:r>
              <a:rPr lang="nl-BE"/>
              <a:t> | </a:t>
            </a:r>
            <a:fld id="{4FEC29A6-96D2-4855-B02C-489BA0EAE082}" type="slidenum">
              <a:rPr lang="nl-BE" smtClean="0"/>
              <a:pPr/>
              <a:t>‹nr.›</a:t>
            </a:fld>
            <a:endParaRPr lang="nl-BE" dirty="0"/>
          </a:p>
        </p:txBody>
      </p:sp>
      <p:sp>
        <p:nvSpPr>
          <p:cNvPr id="10" name="Tijdelijke aanduiding voor inhoud 7"/>
          <p:cNvSpPr>
            <a:spLocks noGrp="1"/>
          </p:cNvSpPr>
          <p:nvPr>
            <p:ph sz="quarter" idx="15"/>
          </p:nvPr>
        </p:nvSpPr>
        <p:spPr>
          <a:xfrm>
            <a:off x="3718526" y="457200"/>
            <a:ext cx="5095596" cy="5194800"/>
          </a:xfrm>
        </p:spPr>
        <p:txBody>
          <a:bodyPr/>
          <a:lstStyle>
            <a:lvl1pPr marL="288000" indent="-288000">
              <a:buClr>
                <a:schemeClr val="tx1">
                  <a:lumMod val="95000"/>
                  <a:lumOff val="5000"/>
                </a:schemeClr>
              </a:buClr>
              <a:buSzPct val="90000"/>
              <a:buFont typeface="Webdings" panose="05030102010509060703" pitchFamily="18" charset="2"/>
              <a:buChar char="4"/>
              <a:defRPr>
                <a:solidFill>
                  <a:schemeClr val="tx1">
                    <a:lumMod val="95000"/>
                    <a:lumOff val="5000"/>
                  </a:schemeClr>
                </a:solidFill>
              </a:defRPr>
            </a:lvl1pPr>
            <a:lvl2pPr marL="576000" indent="-288000">
              <a:spcBef>
                <a:spcPts val="300"/>
              </a:spcBef>
              <a:buClr>
                <a:schemeClr val="bg1">
                  <a:lumMod val="50000"/>
                </a:schemeClr>
              </a:buClr>
              <a:buSzPct val="75000"/>
              <a:buFont typeface="Wingdings" panose="05000000000000000000" pitchFamily="2" charset="2"/>
              <a:buChar char="§"/>
              <a:defRPr>
                <a:solidFill>
                  <a:schemeClr val="bg1">
                    <a:lumMod val="50000"/>
                  </a:schemeClr>
                </a:solidFill>
              </a:defRPr>
            </a:lvl2pPr>
            <a:lvl3pPr marL="864000" indent="-288000">
              <a:spcBef>
                <a:spcPts val="300"/>
              </a:spcBef>
              <a:buClr>
                <a:schemeClr val="bg1">
                  <a:lumMod val="50000"/>
                </a:schemeClr>
              </a:buClr>
              <a:buSzPct val="90000"/>
              <a:buFont typeface="Courier New" panose="02070309020205020404" pitchFamily="49" charset="0"/>
              <a:buChar char="o"/>
              <a:defRPr>
                <a:solidFill>
                  <a:schemeClr val="bg1">
                    <a:lumMod val="50000"/>
                  </a:schemeClr>
                </a:solidFill>
              </a:defRPr>
            </a:lvl3pPr>
            <a:lvl4pPr marL="1152000" indent="-288000">
              <a:spcBef>
                <a:spcPts val="300"/>
              </a:spcBef>
              <a:buClr>
                <a:schemeClr val="bg1">
                  <a:lumMod val="50000"/>
                </a:schemeClr>
              </a:buClr>
              <a:buSzPct val="75000"/>
              <a:buFont typeface="Arial" panose="020B0604020202020204" pitchFamily="34" charset="0"/>
              <a:buChar char="•"/>
              <a:defRPr>
                <a:solidFill>
                  <a:schemeClr val="bg1">
                    <a:lumMod val="50000"/>
                  </a:schemeClr>
                </a:solidFill>
              </a:defRPr>
            </a:lvl4pPr>
            <a:lvl5pPr marL="1440000" indent="-288000">
              <a:spcBef>
                <a:spcPts val="300"/>
              </a:spcBef>
              <a:buClr>
                <a:schemeClr val="bg1">
                  <a:lumMod val="50000"/>
                </a:schemeClr>
              </a:buClr>
              <a:buSzPct val="90000"/>
              <a:buFont typeface="FlandersArtSans-Regular" panose="00000500000000000000" pitchFamily="50" charset="0"/>
              <a:buChar char="−"/>
              <a:defRPr>
                <a:solidFill>
                  <a:schemeClr val="bg1">
                    <a:lumMod val="50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9" name="Afbeelding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535" y="5857370"/>
            <a:ext cx="1682929" cy="713969"/>
          </a:xfrm>
          <a:prstGeom prst="rect">
            <a:avLst/>
          </a:prstGeom>
        </p:spPr>
      </p:pic>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79677" y="5758108"/>
            <a:ext cx="1476111" cy="835856"/>
          </a:xfrm>
          <a:prstGeom prst="rect">
            <a:avLst/>
          </a:prstGeom>
        </p:spPr>
      </p:pic>
    </p:spTree>
    <p:extLst>
      <p:ext uri="{BB962C8B-B14F-4D97-AF65-F5344CB8AC3E}">
        <p14:creationId xmlns:p14="http://schemas.microsoft.com/office/powerpoint/2010/main" val="942034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0104" y="457200"/>
            <a:ext cx="294917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3887392" y="720001"/>
            <a:ext cx="4933328" cy="4932000"/>
          </a:xfrm>
        </p:spPr>
        <p:txBody>
          <a:bodyPr anchor="t"/>
          <a:lstStyle>
            <a:lvl1pPr marL="0" indent="0">
              <a:buNone/>
              <a:defRPr sz="32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00104" y="2057400"/>
            <a:ext cx="2949178" cy="3594601"/>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Slide Number Placeholder 5"/>
          <p:cNvSpPr>
            <a:spLocks noGrp="1"/>
          </p:cNvSpPr>
          <p:nvPr>
            <p:ph type="sldNum" sz="quarter" idx="12"/>
          </p:nvPr>
        </p:nvSpPr>
        <p:spPr>
          <a:xfrm>
            <a:off x="3519276" y="6057534"/>
            <a:ext cx="2102583" cy="384174"/>
          </a:xfrm>
          <a:prstGeom prst="rect">
            <a:avLst/>
          </a:prstGeom>
        </p:spPr>
        <p:txBody>
          <a:bodyPr anchor="ctr" anchorCtr="1"/>
          <a:lstStyle>
            <a:lvl1pPr>
              <a:defRPr sz="1200">
                <a:solidFill>
                  <a:schemeClr val="tx2"/>
                </a:solidFill>
                <a:latin typeface="Calibri Light" panose="020F0302020204030204" pitchFamily="34" charset="0"/>
              </a:defRPr>
            </a:lvl1pPr>
          </a:lstStyle>
          <a:p>
            <a:fld id="{7DAD7678-3C6F-4DE1-A59F-12BC40F05B4C}" type="datetime1">
              <a:rPr lang="nl-BE" smtClean="0"/>
              <a:pPr/>
              <a:t>23/05/2023</a:t>
            </a:fld>
            <a:r>
              <a:rPr lang="nl-BE"/>
              <a:t> | </a:t>
            </a:r>
            <a:fld id="{4FEC29A6-96D2-4855-B02C-489BA0EAE082}" type="slidenum">
              <a:rPr lang="nl-BE" smtClean="0"/>
              <a:pPr/>
              <a:t>‹nr.›</a:t>
            </a:fld>
            <a:endParaRPr lang="nl-BE"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535" y="5857370"/>
            <a:ext cx="1682929" cy="713969"/>
          </a:xfrm>
          <a:prstGeom prst="rect">
            <a:avLst/>
          </a:prstGeom>
        </p:spPr>
      </p:pic>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79677" y="5758108"/>
            <a:ext cx="1476111" cy="835856"/>
          </a:xfrm>
          <a:prstGeom prst="rect">
            <a:avLst/>
          </a:prstGeom>
        </p:spPr>
      </p:pic>
    </p:spTree>
    <p:extLst>
      <p:ext uri="{BB962C8B-B14F-4D97-AF65-F5344CB8AC3E}">
        <p14:creationId xmlns:p14="http://schemas.microsoft.com/office/powerpoint/2010/main" val="3923639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262" y="288000"/>
            <a:ext cx="8280401" cy="1325563"/>
          </a:xfrm>
          <a:prstGeom prst="rect">
            <a:avLst/>
          </a:prstGeom>
        </p:spPr>
        <p:txBody>
          <a:bodyPr vert="horz" lIns="0" tIns="0" rIns="0" bIns="0" rtlCol="0" anchor="ctr">
            <a:normAutofit/>
          </a:bodyPr>
          <a:lstStyle/>
          <a:p>
            <a:r>
              <a:rPr lang="nl-NL" dirty="0"/>
              <a:t>Klik om de stijl te bewerken</a:t>
            </a:r>
            <a:endParaRPr lang="en-US" dirty="0"/>
          </a:p>
        </p:txBody>
      </p:sp>
      <p:sp>
        <p:nvSpPr>
          <p:cNvPr id="3" name="Text Placeholder 2"/>
          <p:cNvSpPr>
            <a:spLocks noGrp="1"/>
          </p:cNvSpPr>
          <p:nvPr>
            <p:ph type="body" idx="1"/>
          </p:nvPr>
        </p:nvSpPr>
        <p:spPr>
          <a:xfrm>
            <a:off x="576262" y="1825625"/>
            <a:ext cx="8280401" cy="4351338"/>
          </a:xfrm>
          <a:prstGeom prst="rect">
            <a:avLst/>
          </a:prstGeom>
        </p:spPr>
        <p:txBody>
          <a:bodyPr vert="horz" lIns="0" tIns="0" rIns="0" bIns="0" rtlCol="0">
            <a:normAutofit/>
          </a:bodyPr>
          <a:lstStyle/>
          <a:p>
            <a:pPr marL="288000" lvl="0" indent="-288000" algn="l" defTabSz="914400" rtl="0" eaLnBrk="1" latinLnBrk="0" hangingPunct="1">
              <a:lnSpc>
                <a:spcPct val="90000"/>
              </a:lnSpc>
              <a:spcBef>
                <a:spcPts val="300"/>
              </a:spcBef>
              <a:buSzPct val="90000"/>
              <a:buFontTx/>
              <a:buBlip>
                <a:blip r:embed="rId12"/>
              </a:buBlip>
            </a:pPr>
            <a:r>
              <a:rPr lang="nl-NL" dirty="0"/>
              <a:t>Klik om de modelstijlen te bewerken</a:t>
            </a:r>
          </a:p>
          <a:p>
            <a:pPr marL="576000" lvl="1" indent="-288000" algn="l" defTabSz="914400" rtl="0" eaLnBrk="1" latinLnBrk="0" hangingPunct="1">
              <a:lnSpc>
                <a:spcPct val="90000"/>
              </a:lnSpc>
              <a:spcBef>
                <a:spcPts val="300"/>
              </a:spcBef>
              <a:buSzPct val="70000"/>
              <a:buFontTx/>
              <a:buBlip>
                <a:blip r:embed="rId13"/>
              </a:buBlip>
            </a:pPr>
            <a:r>
              <a:rPr lang="nl-NL" dirty="0"/>
              <a:t>Tweede niveau</a:t>
            </a:r>
          </a:p>
          <a:p>
            <a:pPr marL="864000" lvl="2" indent="-288000" algn="l" defTabSz="914400" rtl="0" eaLnBrk="1" latinLnBrk="0" hangingPunct="1">
              <a:lnSpc>
                <a:spcPct val="90000"/>
              </a:lnSpc>
              <a:spcBef>
                <a:spcPts val="300"/>
              </a:spcBef>
              <a:buSzPct val="90000"/>
              <a:buFontTx/>
              <a:buBlip>
                <a:blip r:embed="rId14"/>
              </a:buBlip>
            </a:pPr>
            <a:r>
              <a:rPr lang="nl-NL" dirty="0"/>
              <a:t>Derde niveau</a:t>
            </a:r>
          </a:p>
          <a:p>
            <a:pPr marL="1152000" lvl="3" indent="-288000" algn="l" defTabSz="914400" rtl="0" eaLnBrk="1" latinLnBrk="0" hangingPunct="1">
              <a:lnSpc>
                <a:spcPct val="90000"/>
              </a:lnSpc>
              <a:spcBef>
                <a:spcPts val="300"/>
              </a:spcBef>
              <a:buSzPct val="75000"/>
              <a:buFontTx/>
              <a:buBlip>
                <a:blip r:embed="rId15"/>
              </a:buBlip>
            </a:pPr>
            <a:r>
              <a:rPr lang="nl-NL" dirty="0"/>
              <a:t>Vierde niveau</a:t>
            </a:r>
          </a:p>
          <a:p>
            <a:pPr marL="1440000" lvl="4" indent="-288000" algn="l" defTabSz="914400" rtl="0" eaLnBrk="1" latinLnBrk="0" hangingPunct="1">
              <a:lnSpc>
                <a:spcPct val="90000"/>
              </a:lnSpc>
              <a:spcBef>
                <a:spcPts val="300"/>
              </a:spcBef>
              <a:buSzPct val="90000"/>
              <a:buFontTx/>
              <a:buBlip>
                <a:blip r:embed="rId12"/>
              </a:buBlip>
            </a:pPr>
            <a:r>
              <a:rPr lang="nl-NL" dirty="0"/>
              <a:t>Vijfde niveau</a:t>
            </a:r>
            <a:endParaRPr lang="en-US" dirty="0"/>
          </a:p>
        </p:txBody>
      </p:sp>
      <p:sp>
        <p:nvSpPr>
          <p:cNvPr id="7" name="Rechthoek 6"/>
          <p:cNvSpPr/>
          <p:nvPr/>
        </p:nvSpPr>
        <p:spPr>
          <a:xfrm>
            <a:off x="0" y="0"/>
            <a:ext cx="288000" cy="6858000"/>
          </a:xfrm>
          <a:prstGeom prst="rect">
            <a:avLst/>
          </a:prstGeom>
          <a:solidFill>
            <a:srgbClr val="A3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Rechthoek 4"/>
          <p:cNvSpPr/>
          <p:nvPr userDrawn="1"/>
        </p:nvSpPr>
        <p:spPr>
          <a:xfrm>
            <a:off x="0" y="0"/>
            <a:ext cx="288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89321535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4" r:id="rId10"/>
  </p:sldLayoutIdLst>
  <p:hf hdr="0" ftr="0" dt="0"/>
  <p:txStyles>
    <p:titleStyle>
      <a:lvl1pPr algn="l" defTabSz="914400" rtl="0" eaLnBrk="1" latinLnBrk="0" hangingPunct="1">
        <a:lnSpc>
          <a:spcPct val="90000"/>
        </a:lnSpc>
        <a:spcBef>
          <a:spcPct val="0"/>
        </a:spcBef>
        <a:buNone/>
        <a:defRPr lang="en-US" sz="3700" b="1" i="0" kern="1200" dirty="0">
          <a:solidFill>
            <a:schemeClr val="bg2"/>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nl-NL" sz="2200" b="1" kern="1200" spc="0" dirty="0" smtClean="0">
          <a:solidFill>
            <a:schemeClr val="tx1">
              <a:lumMod val="95000"/>
              <a:lumOff val="5000"/>
            </a:schemeClr>
          </a:solidFill>
          <a:latin typeface="Calibri" panose="020F0502020204030204" pitchFamily="34" charset="0"/>
          <a:ea typeface="+mn-ea"/>
          <a:cs typeface="+mn-cs"/>
        </a:defRPr>
      </a:lvl1pPr>
      <a:lvl2pPr marL="630900" indent="-342900" algn="l" defTabSz="914400" rtl="0" eaLnBrk="1" latinLnBrk="0" hangingPunct="1">
        <a:lnSpc>
          <a:spcPct val="90000"/>
        </a:lnSpc>
        <a:spcBef>
          <a:spcPts val="500"/>
        </a:spcBef>
        <a:buFont typeface="Wingdings" panose="05000000000000000000" pitchFamily="2" charset="2"/>
        <a:buChar char="§"/>
        <a:defRPr lang="nl-NL" sz="2200" kern="1200" spc="0" dirty="0" smtClean="0">
          <a:solidFill>
            <a:schemeClr val="bg1">
              <a:lumMod val="50000"/>
            </a:schemeClr>
          </a:solidFill>
          <a:latin typeface="Calibri" panose="020F0502020204030204" pitchFamily="34" charset="0"/>
          <a:ea typeface="+mn-ea"/>
          <a:cs typeface="+mn-cs"/>
        </a:defRPr>
      </a:lvl2pPr>
      <a:lvl3pPr marL="918900" indent="-342900" algn="l" defTabSz="914400" rtl="0" eaLnBrk="1" latinLnBrk="0" hangingPunct="1">
        <a:lnSpc>
          <a:spcPct val="90000"/>
        </a:lnSpc>
        <a:spcBef>
          <a:spcPts val="500"/>
        </a:spcBef>
        <a:buFont typeface="Courier New" panose="02070309020205020404" pitchFamily="49" charset="0"/>
        <a:buChar char="o"/>
        <a:defRPr lang="nl-NL" sz="2000" kern="1200" spc="0" dirty="0" smtClean="0">
          <a:solidFill>
            <a:schemeClr val="bg1">
              <a:lumMod val="50000"/>
            </a:schemeClr>
          </a:solidFill>
          <a:latin typeface="Calibri" panose="020F0502020204030204" pitchFamily="34" charset="0"/>
          <a:ea typeface="+mn-ea"/>
          <a:cs typeface="+mn-cs"/>
        </a:defRPr>
      </a:lvl3pPr>
      <a:lvl4pPr marL="1494900" indent="-342900" algn="l" defTabSz="914400" rtl="0" eaLnBrk="1" latinLnBrk="0" hangingPunct="1">
        <a:lnSpc>
          <a:spcPct val="90000"/>
        </a:lnSpc>
        <a:spcBef>
          <a:spcPts val="500"/>
        </a:spcBef>
        <a:buFont typeface="Arial" panose="020B0604020202020204" pitchFamily="34" charset="0"/>
        <a:buChar char="•"/>
        <a:defRPr lang="en-US" sz="2000" kern="1200" spc="0" dirty="0">
          <a:solidFill>
            <a:schemeClr val="bg1">
              <a:lumMod val="5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000" kern="1200" spc="0" baseline="0" dirty="0">
          <a:solidFill>
            <a:schemeClr val="bg1">
              <a:lumMod val="5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87" userDrawn="1">
          <p15:clr>
            <a:srgbClr val="F26B43"/>
          </p15:clr>
        </p15:guide>
        <p15:guide id="1" pos="5579" userDrawn="1">
          <p15:clr>
            <a:srgbClr val="F26B43"/>
          </p15:clr>
        </p15:guide>
        <p15:guide id="2" pos="363" userDrawn="1">
          <p15:clr>
            <a:srgbClr val="F26B43"/>
          </p15:clr>
        </p15:guide>
        <p15:guide id="3" orient="horz" pos="4133" userDrawn="1">
          <p15:clr>
            <a:srgbClr val="F26B43"/>
          </p15:clr>
        </p15:guide>
        <p15:guide id="4" pos="544" userDrawn="1">
          <p15:clr>
            <a:srgbClr val="F26B43"/>
          </p15:clr>
        </p15:guide>
        <p15:guide id="5" orient="horz" pos="1139" userDrawn="1">
          <p15:clr>
            <a:srgbClr val="F26B43"/>
          </p15:clr>
        </p15:guide>
        <p15:guide id="6" orient="horz" pos="352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263" y="317498"/>
            <a:ext cx="8280400" cy="1325563"/>
          </a:xfrm>
          <a:prstGeom prst="rect">
            <a:avLst/>
          </a:prstGeom>
        </p:spPr>
        <p:txBody>
          <a:bodyPr vert="horz" lIns="0" tIns="0" rIns="0" bIns="0" rtlCol="0" anchor="ctr">
            <a:normAutofit/>
          </a:bodyPr>
          <a:lstStyle/>
          <a:p>
            <a:r>
              <a:rPr lang="nl-NL" dirty="0"/>
              <a:t>Klik om de stijl te bewerken</a:t>
            </a:r>
            <a:endParaRPr lang="en-US" dirty="0"/>
          </a:p>
        </p:txBody>
      </p:sp>
      <p:sp>
        <p:nvSpPr>
          <p:cNvPr id="4" name="Date Placeholder 3"/>
          <p:cNvSpPr>
            <a:spLocks noGrp="1"/>
          </p:cNvSpPr>
          <p:nvPr>
            <p:ph type="dt" sz="half" idx="2"/>
          </p:nvPr>
        </p:nvSpPr>
        <p:spPr>
          <a:xfrm>
            <a:off x="2442425" y="6359527"/>
            <a:ext cx="1085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BE" dirty="0"/>
          </a:p>
        </p:txBody>
      </p:sp>
      <p:sp>
        <p:nvSpPr>
          <p:cNvPr id="5" name="Footer Placeholder 4"/>
          <p:cNvSpPr>
            <a:spLocks noGrp="1"/>
          </p:cNvSpPr>
          <p:nvPr>
            <p:ph type="ftr" sz="quarter" idx="3"/>
          </p:nvPr>
        </p:nvSpPr>
        <p:spPr>
          <a:xfrm>
            <a:off x="3860800" y="6356351"/>
            <a:ext cx="14097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dirty="0"/>
          </a:p>
        </p:txBody>
      </p:sp>
      <p:sp>
        <p:nvSpPr>
          <p:cNvPr id="6" name="Slide Number Placeholder 5"/>
          <p:cNvSpPr>
            <a:spLocks noGrp="1"/>
          </p:cNvSpPr>
          <p:nvPr>
            <p:ph type="sldNum" sz="quarter" idx="4"/>
          </p:nvPr>
        </p:nvSpPr>
        <p:spPr>
          <a:xfrm>
            <a:off x="5682700" y="6337302"/>
            <a:ext cx="10096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4B78A0-EAE8-43DC-8AB4-56AB459EB521}" type="slidenum">
              <a:rPr lang="nl-BE" smtClean="0"/>
              <a:t>‹nr.›</a:t>
            </a:fld>
            <a:endParaRPr lang="nl-BE"/>
          </a:p>
        </p:txBody>
      </p:sp>
      <p:sp>
        <p:nvSpPr>
          <p:cNvPr id="7" name="Tijdelijke aanduiding voor inhoud 7"/>
          <p:cNvSpPr txBox="1">
            <a:spLocks/>
          </p:cNvSpPr>
          <p:nvPr/>
        </p:nvSpPr>
        <p:spPr>
          <a:xfrm>
            <a:off x="575999" y="1841242"/>
            <a:ext cx="8280663" cy="3789091"/>
          </a:xfrm>
          <a:prstGeom prst="rect">
            <a:avLst/>
          </a:prstGeom>
        </p:spPr>
        <p:txBody>
          <a:bodyPr lIns="0" tIns="0" rIns="0" bIns="0"/>
          <a:lstStyle>
            <a:lvl1pPr marL="288000" indent="-288000" algn="l" defTabSz="914400" rtl="0" eaLnBrk="1" latinLnBrk="0" hangingPunct="1">
              <a:lnSpc>
                <a:spcPct val="90000"/>
              </a:lnSpc>
              <a:spcBef>
                <a:spcPts val="1000"/>
              </a:spcBef>
              <a:buClr>
                <a:schemeClr val="tx1">
                  <a:lumMod val="95000"/>
                  <a:lumOff val="5000"/>
                </a:schemeClr>
              </a:buClr>
              <a:buSzPct val="90000"/>
              <a:buFont typeface="Webdings" panose="05030102010509060703" pitchFamily="18" charset="2"/>
              <a:buChar char="4"/>
              <a:defRPr lang="nl-NL" sz="2200" kern="1200" spc="0">
                <a:solidFill>
                  <a:schemeClr val="tx1">
                    <a:lumMod val="95000"/>
                    <a:lumOff val="5000"/>
                  </a:schemeClr>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Clr>
                <a:schemeClr val="bg1">
                  <a:lumMod val="50000"/>
                </a:schemeClr>
              </a:buClr>
              <a:buSzPct val="75000"/>
              <a:buFont typeface="Wingdings" panose="05000000000000000000" pitchFamily="2" charset="2"/>
              <a:buChar char="§"/>
              <a:defRPr lang="nl-NL"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Clr>
                <a:schemeClr val="bg1">
                  <a:lumMod val="50000"/>
                </a:schemeClr>
              </a:buClr>
              <a:buSzPct val="90000"/>
              <a:buFont typeface="Courier New" panose="02070309020205020404" pitchFamily="49" charset="0"/>
              <a:buChar char="o"/>
              <a:defRPr lang="nl-NL" sz="2000" kern="1200" spc="0">
                <a:solidFill>
                  <a:schemeClr val="bg1">
                    <a:lumMod val="50000"/>
                  </a:schemeClr>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Clr>
                <a:schemeClr val="bg1">
                  <a:lumMod val="50000"/>
                </a:schemeClr>
              </a:buClr>
              <a:buSzPct val="75000"/>
              <a:buFont typeface="Arial" panose="020B0604020202020204" pitchFamily="34" charset="0"/>
              <a:buChar char="•"/>
              <a:defRPr lang="en-US" sz="2000" kern="1200" spc="0">
                <a:solidFill>
                  <a:schemeClr val="bg1">
                    <a:lumMod val="50000"/>
                  </a:schemeClr>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Clr>
                <a:schemeClr val="bg1">
                  <a:lumMod val="50000"/>
                </a:schemeClr>
              </a:buClr>
              <a:buSzPct val="90000"/>
              <a:buFont typeface="FlandersArtSans-Regular" panose="00000500000000000000" pitchFamily="50" charset="0"/>
              <a:buChar char="−"/>
              <a:defRPr lang="en-US" sz="2000" kern="1200" spc="0" baseline="0">
                <a:solidFill>
                  <a:schemeClr val="bg1">
                    <a:lumMod val="50000"/>
                  </a:schemeClr>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a:t>Klik om de modelstijlen te bewerken</a:t>
            </a:r>
          </a:p>
          <a:p>
            <a:pPr lvl="1"/>
            <a:r>
              <a:rPr lang="nl-BE"/>
              <a:t>Tweede niveau</a:t>
            </a:r>
          </a:p>
          <a:p>
            <a:pPr lvl="2"/>
            <a:r>
              <a:rPr lang="nl-BE"/>
              <a:t>Derde niveau</a:t>
            </a:r>
          </a:p>
          <a:p>
            <a:pPr lvl="3"/>
            <a:r>
              <a:rPr lang="nl-BE"/>
              <a:t>Vierde niveau</a:t>
            </a:r>
          </a:p>
          <a:p>
            <a:pPr lvl="4"/>
            <a:r>
              <a:rPr lang="nl-BE"/>
              <a:t>Vijfde niveau</a:t>
            </a:r>
          </a:p>
          <a:p>
            <a:endParaRPr lang="nl-BE" dirty="0"/>
          </a:p>
        </p:txBody>
      </p:sp>
    </p:spTree>
    <p:extLst>
      <p:ext uri="{BB962C8B-B14F-4D97-AF65-F5344CB8AC3E}">
        <p14:creationId xmlns:p14="http://schemas.microsoft.com/office/powerpoint/2010/main" val="312134380"/>
      </p:ext>
    </p:extLst>
  </p:cSld>
  <p:clrMap bg1="lt1" tx1="dk1" bg2="lt2" tx2="dk2" accent1="accent1" accent2="accent2" accent3="accent3" accent4="accent4" accent5="accent5" accent6="accent6" hlink="hlink" folHlink="folHlink"/>
  <p:sldLayoutIdLst>
    <p:sldLayoutId id="2147483711" r:id="rId1"/>
    <p:sldLayoutId id="2147483712" r:id="rId2"/>
  </p:sldLayoutIdLst>
  <p:hf hdr="0" ftr="0" dt="0"/>
  <p:txStyles>
    <p:titleStyle>
      <a:lvl1pPr algn="l" defTabSz="914400" rtl="0" eaLnBrk="1" latinLnBrk="0" hangingPunct="1">
        <a:lnSpc>
          <a:spcPct val="90000"/>
        </a:lnSpc>
        <a:spcBef>
          <a:spcPct val="0"/>
        </a:spcBef>
        <a:buNone/>
        <a:defRPr lang="en-US" sz="3700" b="0" i="0" kern="1200" dirty="0">
          <a:solidFill>
            <a:schemeClr val="tx1"/>
          </a:solidFill>
          <a:latin typeface="FlandersArtSans-Bold" panose="000008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nl-NL" sz="2200" kern="1200" spc="0" dirty="0" smtClean="0">
          <a:solidFill>
            <a:schemeClr val="tx1"/>
          </a:solidFill>
          <a:latin typeface="FlandersArtSans-Bold" panose="00000800000000000000" pitchFamily="2" charset="0"/>
          <a:ea typeface="+mn-ea"/>
          <a:cs typeface="+mn-cs"/>
        </a:defRPr>
      </a:lvl1pPr>
      <a:lvl2pPr marL="630900" indent="-342900" algn="l" defTabSz="914400" rtl="0" eaLnBrk="1" latinLnBrk="0" hangingPunct="1">
        <a:lnSpc>
          <a:spcPct val="90000"/>
        </a:lnSpc>
        <a:spcBef>
          <a:spcPts val="500"/>
        </a:spcBef>
        <a:buFont typeface="Arial" panose="020B0604020202020204" pitchFamily="34" charset="0"/>
        <a:buChar char="•"/>
        <a:defRPr lang="nl-NL" sz="2200" kern="1200" spc="0" dirty="0" smtClean="0">
          <a:solidFill>
            <a:schemeClr val="bg1">
              <a:lumMod val="50000"/>
            </a:schemeClr>
          </a:solidFill>
          <a:latin typeface="FlandersArtSans-Regular" panose="00000500000000000000" pitchFamily="2" charset="0"/>
          <a:ea typeface="+mn-ea"/>
          <a:cs typeface="+mn-cs"/>
        </a:defRPr>
      </a:lvl2pPr>
      <a:lvl3pPr marL="918900" indent="-342900" algn="l" defTabSz="914400" rtl="0" eaLnBrk="1" latinLnBrk="0" hangingPunct="1">
        <a:lnSpc>
          <a:spcPct val="90000"/>
        </a:lnSpc>
        <a:spcBef>
          <a:spcPts val="500"/>
        </a:spcBef>
        <a:buFont typeface="Arial" panose="020B0604020202020204" pitchFamily="34" charset="0"/>
        <a:buChar char="•"/>
        <a:defRPr lang="nl-NL" sz="2000" kern="1200" spc="0" dirty="0" smtClean="0">
          <a:solidFill>
            <a:schemeClr val="tx1"/>
          </a:solidFill>
          <a:latin typeface="FlandersArtSans-Regular" panose="00000500000000000000" pitchFamily="2" charset="0"/>
          <a:ea typeface="+mn-ea"/>
          <a:cs typeface="+mn-cs"/>
        </a:defRPr>
      </a:lvl3pPr>
      <a:lvl4pPr marL="1494900" indent="-342900" algn="l" defTabSz="914400" rtl="0" eaLnBrk="1" latinLnBrk="0" hangingPunct="1">
        <a:lnSpc>
          <a:spcPct val="90000"/>
        </a:lnSpc>
        <a:spcBef>
          <a:spcPts val="500"/>
        </a:spcBef>
        <a:buFont typeface="Arial" panose="020B0604020202020204" pitchFamily="34" charset="0"/>
        <a:buChar char="•"/>
        <a:defRPr lang="en-US" sz="2000" kern="1200" spc="0" dirty="0">
          <a:solidFill>
            <a:schemeClr val="tx1"/>
          </a:solidFill>
          <a:latin typeface="FlandersArtSans-Regular"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000" kern="1200" spc="0" baseline="0" dirty="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F26B43"/>
          </p15:clr>
        </p15:guide>
        <p15:guide id="2" pos="181">
          <p15:clr>
            <a:srgbClr val="F26B43"/>
          </p15:clr>
        </p15:guide>
        <p15:guide id="3" pos="363">
          <p15:clr>
            <a:srgbClr val="F26B43"/>
          </p15:clr>
        </p15:guide>
        <p15:guide id="4" pos="5579">
          <p15:clr>
            <a:srgbClr val="F26B43"/>
          </p15:clr>
        </p15:guide>
        <p15:guide id="5" orient="horz" pos="413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hyperlink" Target="mailto:groenevent@ovam.be" TargetMode="External"/></Relationships>
</file>

<file path=ppt/slides/_rels/slide2.xml.rels><?xml version="1.0" encoding="UTF-8" standalone="yes"?>
<Relationships xmlns="http://schemas.openxmlformats.org/package/2006/relationships"><Relationship Id="rId3" Type="http://schemas.microsoft.com/office/2018/10/relationships/comments" Target="../comments/modernComment_160_86DC4223.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png"/><Relationship Id="rId7" Type="http://schemas.openxmlformats.org/officeDocument/2006/relationships/image" Target="../media/image22.png"/><Relationship Id="rId2" Type="http://schemas.microsoft.com/office/2018/10/relationships/comments" Target="../comments/modernComment_105_EA6B0715.xml"/><Relationship Id="rId1" Type="http://schemas.openxmlformats.org/officeDocument/2006/relationships/slideLayout" Target="../slideLayouts/slideLayout3.xml"/><Relationship Id="rId6" Type="http://schemas.openxmlformats.org/officeDocument/2006/relationships/image" Target="../media/image21.jp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jpg"/></Relationships>
</file>

<file path=ppt/slides/_rels/slide7.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g"/><Relationship Id="rId7" Type="http://schemas.openxmlformats.org/officeDocument/2006/relationships/image" Target="../media/image31.png"/><Relationship Id="rId2" Type="http://schemas.microsoft.com/office/2018/10/relationships/comments" Target="../comments/modernComment_163_99984FC6.xml"/><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9.jpg"/><Relationship Id="rId10" Type="http://schemas.openxmlformats.org/officeDocument/2006/relationships/image" Target="../media/image34.JPG"/><Relationship Id="rId4" Type="http://schemas.openxmlformats.org/officeDocument/2006/relationships/image" Target="../media/image28.png"/><Relationship Id="rId9" Type="http://schemas.openxmlformats.org/officeDocument/2006/relationships/image" Target="../media/image3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6CBA89-59B1-DCE1-499D-79F6D6EA4B90}"/>
              </a:ext>
            </a:extLst>
          </p:cNvPr>
          <p:cNvSpPr>
            <a:spLocks noGrp="1"/>
          </p:cNvSpPr>
          <p:nvPr>
            <p:ph type="ctrTitle"/>
          </p:nvPr>
        </p:nvSpPr>
        <p:spPr>
          <a:xfrm>
            <a:off x="575999" y="1080001"/>
            <a:ext cx="5397097" cy="1358400"/>
          </a:xfrm>
        </p:spPr>
        <p:txBody>
          <a:bodyPr>
            <a:normAutofit fontScale="90000"/>
          </a:bodyPr>
          <a:lstStyle/>
          <a:p>
            <a:r>
              <a:rPr lang="nl-NL" b="1" dirty="0">
                <a:latin typeface="Calibri" panose="020F0502020204030204" pitchFamily="34" charset="0"/>
              </a:rPr>
              <a:t>Infosessie wetgeving herbruikbaar cateringmateriaal</a:t>
            </a:r>
            <a:endParaRPr lang="nl-BE" dirty="0"/>
          </a:p>
        </p:txBody>
      </p:sp>
      <p:sp>
        <p:nvSpPr>
          <p:cNvPr id="5" name="Tijdelijke aanduiding voor tekst 4">
            <a:extLst>
              <a:ext uri="{FF2B5EF4-FFF2-40B4-BE49-F238E27FC236}">
                <a16:creationId xmlns:a16="http://schemas.microsoft.com/office/drawing/2014/main" id="{7F143F90-3780-3072-6245-2842181FFC54}"/>
              </a:ext>
            </a:extLst>
          </p:cNvPr>
          <p:cNvSpPr>
            <a:spLocks noGrp="1"/>
          </p:cNvSpPr>
          <p:nvPr>
            <p:ph type="body" sz="quarter" idx="13"/>
          </p:nvPr>
        </p:nvSpPr>
        <p:spPr/>
        <p:txBody>
          <a:bodyPr/>
          <a:lstStyle/>
          <a:p>
            <a:endParaRPr lang="nl-BE"/>
          </a:p>
        </p:txBody>
      </p:sp>
      <p:pic>
        <p:nvPicPr>
          <p:cNvPr id="6" name="Picture 6" descr="A picture containing text, pool ball&#10;&#10;Description automatically generated">
            <a:extLst>
              <a:ext uri="{FF2B5EF4-FFF2-40B4-BE49-F238E27FC236}">
                <a16:creationId xmlns:a16="http://schemas.microsoft.com/office/drawing/2014/main" id="{D5A654AE-1525-51E0-31BF-C5FF67BD828B}"/>
              </a:ext>
            </a:extLst>
          </p:cNvPr>
          <p:cNvPicPr>
            <a:picLocks noChangeAspect="1"/>
          </p:cNvPicPr>
          <p:nvPr/>
        </p:nvPicPr>
        <p:blipFill>
          <a:blip r:embed="rId2"/>
          <a:stretch>
            <a:fillRect/>
          </a:stretch>
        </p:blipFill>
        <p:spPr>
          <a:xfrm>
            <a:off x="575999" y="2824499"/>
            <a:ext cx="1593109" cy="1737936"/>
          </a:xfrm>
          <a:prstGeom prst="rect">
            <a:avLst/>
          </a:prstGeom>
        </p:spPr>
      </p:pic>
      <p:pic>
        <p:nvPicPr>
          <p:cNvPr id="7" name="Picture 17">
            <a:extLst>
              <a:ext uri="{FF2B5EF4-FFF2-40B4-BE49-F238E27FC236}">
                <a16:creationId xmlns:a16="http://schemas.microsoft.com/office/drawing/2014/main" id="{372CBC65-CD7E-D6CD-9D46-C31E9F8520C3}"/>
              </a:ext>
            </a:extLst>
          </p:cNvPr>
          <p:cNvPicPr>
            <a:picLocks noChangeAspect="1"/>
          </p:cNvPicPr>
          <p:nvPr/>
        </p:nvPicPr>
        <p:blipFill>
          <a:blip r:embed="rId3"/>
          <a:stretch>
            <a:fillRect/>
          </a:stretch>
        </p:blipFill>
        <p:spPr>
          <a:xfrm>
            <a:off x="2511312" y="2274760"/>
            <a:ext cx="1132085" cy="1481409"/>
          </a:xfrm>
          <a:prstGeom prst="rect">
            <a:avLst/>
          </a:prstGeom>
        </p:spPr>
      </p:pic>
      <p:pic>
        <p:nvPicPr>
          <p:cNvPr id="8" name="Picture 2" descr="Text&#10;&#10;Description automatically generated with medium confidence">
            <a:extLst>
              <a:ext uri="{FF2B5EF4-FFF2-40B4-BE49-F238E27FC236}">
                <a16:creationId xmlns:a16="http://schemas.microsoft.com/office/drawing/2014/main" id="{931BE132-0169-1225-A25F-52A3C6732BC6}"/>
              </a:ext>
            </a:extLst>
          </p:cNvPr>
          <p:cNvPicPr>
            <a:picLocks noChangeAspect="1"/>
          </p:cNvPicPr>
          <p:nvPr/>
        </p:nvPicPr>
        <p:blipFill>
          <a:blip r:embed="rId4"/>
          <a:stretch>
            <a:fillRect/>
          </a:stretch>
        </p:blipFill>
        <p:spPr>
          <a:xfrm>
            <a:off x="3643397" y="3081026"/>
            <a:ext cx="1425405" cy="1481409"/>
          </a:xfrm>
          <a:prstGeom prst="rect">
            <a:avLst/>
          </a:prstGeom>
        </p:spPr>
      </p:pic>
    </p:spTree>
    <p:extLst>
      <p:ext uri="{BB962C8B-B14F-4D97-AF65-F5344CB8AC3E}">
        <p14:creationId xmlns:p14="http://schemas.microsoft.com/office/powerpoint/2010/main" val="2210476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Uitvoering in de praktijk</a:t>
            </a:r>
          </a:p>
        </p:txBody>
      </p:sp>
      <p:sp>
        <p:nvSpPr>
          <p:cNvPr id="3" name="Tijdelijke aanduiding voor dianummer 2"/>
          <p:cNvSpPr>
            <a:spLocks noGrp="1"/>
          </p:cNvSpPr>
          <p:nvPr>
            <p:ph type="sldNum" sz="quarter" idx="12"/>
          </p:nvPr>
        </p:nvSpPr>
        <p:spPr/>
        <p:txBody>
          <a:bodyPr/>
          <a:lstStyle/>
          <a:p>
            <a:fld id="{7DAD7678-3C6F-4DE1-A59F-12BC40F05B4C}" type="datetime1">
              <a:rPr lang="nl-BE" smtClean="0"/>
              <a:pPr/>
              <a:t>23/05/2023</a:t>
            </a:fld>
            <a:r>
              <a:rPr lang="nl-BE"/>
              <a:t> | </a:t>
            </a:r>
            <a:fld id="{4FEC29A6-96D2-4855-B02C-489BA0EAE082}" type="slidenum">
              <a:rPr lang="nl-BE" smtClean="0"/>
              <a:pPr/>
              <a:t>10</a:t>
            </a:fld>
            <a:endParaRPr lang="nl-BE" dirty="0"/>
          </a:p>
        </p:txBody>
      </p:sp>
      <p:sp>
        <p:nvSpPr>
          <p:cNvPr id="4" name="Tekstvak 3">
            <a:extLst>
              <a:ext uri="{FF2B5EF4-FFF2-40B4-BE49-F238E27FC236}">
                <a16:creationId xmlns:a16="http://schemas.microsoft.com/office/drawing/2014/main" id="{708E884A-0468-1F59-1DDB-79891C56E634}"/>
              </a:ext>
            </a:extLst>
          </p:cNvPr>
          <p:cNvSpPr txBox="1"/>
          <p:nvPr/>
        </p:nvSpPr>
        <p:spPr>
          <a:xfrm>
            <a:off x="493246" y="1225442"/>
            <a:ext cx="7701566" cy="4832092"/>
          </a:xfrm>
          <a:prstGeom prst="rect">
            <a:avLst/>
          </a:prstGeom>
          <a:noFill/>
        </p:spPr>
        <p:txBody>
          <a:bodyPr wrap="square" rtlCol="0">
            <a:spAutoFit/>
          </a:bodyPr>
          <a:lstStyle/>
          <a:p>
            <a:r>
              <a:rPr lang="nl-BE" sz="2800" b="1" dirty="0"/>
              <a:t>Waar vind ik cateringmateriaal?</a:t>
            </a:r>
          </a:p>
          <a:p>
            <a:endParaRPr lang="nl-BE" sz="2800" b="1" dirty="0"/>
          </a:p>
          <a:p>
            <a:endParaRPr lang="nl-BE" dirty="0"/>
          </a:p>
          <a:p>
            <a:endParaRPr lang="nl-BE" dirty="0"/>
          </a:p>
          <a:p>
            <a:pPr marL="742950" lvl="1" indent="-285750">
              <a:buFont typeface="Arial" panose="020B0604020202020204" pitchFamily="34" charset="0"/>
              <a:buChar char="•"/>
            </a:pPr>
            <a:r>
              <a:rPr lang="nl-BE" dirty="0"/>
              <a:t>Gemeentes en intercommunales (lenen/verhuur, meestal enkel bekers)</a:t>
            </a:r>
          </a:p>
          <a:p>
            <a:pPr marL="742950" lvl="1" indent="-285750">
              <a:buFont typeface="Arial" panose="020B0604020202020204" pitchFamily="34" charset="0"/>
              <a:buChar char="•"/>
            </a:pPr>
            <a:r>
              <a:rPr lang="nl-BE" dirty="0"/>
              <a:t>Verhuurbedrijven feesten (verhuur)</a:t>
            </a:r>
          </a:p>
          <a:p>
            <a:pPr marL="742950" lvl="1" indent="-285750">
              <a:buFont typeface="Arial" panose="020B0604020202020204" pitchFamily="34" charset="0"/>
              <a:buChar char="•"/>
            </a:pPr>
            <a:r>
              <a:rPr lang="nl-BE" dirty="0"/>
              <a:t>De kringwinkel (aankoop/verhuur)</a:t>
            </a:r>
          </a:p>
          <a:p>
            <a:pPr marL="742950" lvl="1" indent="-285750">
              <a:buFont typeface="Arial" panose="020B0604020202020204" pitchFamily="34" charset="0"/>
              <a:buChar char="•"/>
            </a:pPr>
            <a:r>
              <a:rPr lang="nl-BE" dirty="0"/>
              <a:t>Reguliere winkels keukenmaterialen (aankoop)</a:t>
            </a:r>
          </a:p>
          <a:p>
            <a:pPr marL="742950" lvl="1" indent="-285750">
              <a:buFont typeface="Arial" panose="020B0604020202020204" pitchFamily="34" charset="0"/>
              <a:buChar char="•"/>
            </a:pPr>
            <a:r>
              <a:rPr lang="nl-BE" dirty="0"/>
              <a:t>Gespecialiseerde bedrijven kunststoffen cateringmateriaal (aankoop/verhuur):</a:t>
            </a:r>
          </a:p>
          <a:p>
            <a:pPr marL="1200150" lvl="2" indent="-285750">
              <a:buFont typeface="Arial" panose="020B0604020202020204" pitchFamily="34" charset="0"/>
              <a:buChar char="•"/>
            </a:pPr>
            <a:r>
              <a:rPr lang="nl-BE" dirty="0"/>
              <a:t>Afwassen ter plaatse (manueel/professioneel)/ extern (industrieel)</a:t>
            </a:r>
          </a:p>
          <a:p>
            <a:pPr marL="1200150" lvl="2" indent="-285750">
              <a:buFont typeface="Arial" panose="020B0604020202020204" pitchFamily="34" charset="0"/>
              <a:buChar char="•"/>
            </a:pPr>
            <a:r>
              <a:rPr lang="nl-BE" dirty="0"/>
              <a:t>Mogelijkheid tot volledige </a:t>
            </a:r>
            <a:r>
              <a:rPr lang="nl-BE" dirty="0" err="1"/>
              <a:t>ontzorging</a:t>
            </a:r>
            <a:endParaRPr lang="nl-BE" dirty="0"/>
          </a:p>
          <a:p>
            <a:pPr marL="1200150" lvl="2" indent="-285750">
              <a:buFont typeface="Arial" panose="020B0604020202020204" pitchFamily="34" charset="0"/>
              <a:buChar char="•"/>
            </a:pPr>
            <a:r>
              <a:rPr lang="nl-BE" dirty="0"/>
              <a:t>waarborg (cash/</a:t>
            </a:r>
            <a:r>
              <a:rPr lang="nl-BE" dirty="0" err="1"/>
              <a:t>cashless</a:t>
            </a:r>
            <a:r>
              <a:rPr lang="nl-BE" dirty="0"/>
              <a:t>)</a:t>
            </a:r>
          </a:p>
          <a:p>
            <a:pPr marL="742950" lvl="1" indent="-285750">
              <a:buFont typeface="Arial" panose="020B0604020202020204" pitchFamily="34" charset="0"/>
              <a:buChar char="•"/>
            </a:pPr>
            <a:r>
              <a:rPr lang="nl-BE" dirty="0"/>
              <a:t>Drankenhandelaars/ brouwers (krijgen/verhuur/lenen van bekers)</a:t>
            </a:r>
          </a:p>
          <a:p>
            <a:pPr marL="742950" lvl="1" indent="-285750">
              <a:buFont typeface="Arial" panose="020B0604020202020204" pitchFamily="34" charset="0"/>
              <a:buChar char="•"/>
            </a:pPr>
            <a:r>
              <a:rPr lang="nl-BE" dirty="0"/>
              <a:t>Bevriende organisaties (verhuur/lenen)</a:t>
            </a:r>
          </a:p>
          <a:p>
            <a:pPr lvl="1"/>
            <a:endParaRPr lang="nl-BE" dirty="0"/>
          </a:p>
        </p:txBody>
      </p:sp>
      <p:sp>
        <p:nvSpPr>
          <p:cNvPr id="5" name="Rechthoek: afgeronde hoeken 4">
            <a:extLst>
              <a:ext uri="{FF2B5EF4-FFF2-40B4-BE49-F238E27FC236}">
                <a16:creationId xmlns:a16="http://schemas.microsoft.com/office/drawing/2014/main" id="{9457522C-16D9-F462-9023-E7275E0D7515}"/>
              </a:ext>
            </a:extLst>
          </p:cNvPr>
          <p:cNvSpPr/>
          <p:nvPr/>
        </p:nvSpPr>
        <p:spPr>
          <a:xfrm>
            <a:off x="2622408" y="1870243"/>
            <a:ext cx="3896317" cy="68076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85750" indent="-285750">
              <a:buFont typeface="Wingdings" panose="05000000000000000000" pitchFamily="2" charset="2"/>
              <a:buChar char="ü"/>
            </a:pPr>
            <a:r>
              <a:rPr lang="nl-BE" dirty="0"/>
              <a:t>Huur of leen bij occasioneel gebruik</a:t>
            </a:r>
          </a:p>
          <a:p>
            <a:pPr marL="285750" indent="-285750">
              <a:buFont typeface="Wingdings" panose="05000000000000000000" pitchFamily="2" charset="2"/>
              <a:buChar char="ü"/>
            </a:pPr>
            <a:r>
              <a:rPr lang="nl-BE" dirty="0"/>
              <a:t>Koop enkel aan bij frequent gebruik</a:t>
            </a:r>
          </a:p>
        </p:txBody>
      </p:sp>
    </p:spTree>
    <p:extLst>
      <p:ext uri="{BB962C8B-B14F-4D97-AF65-F5344CB8AC3E}">
        <p14:creationId xmlns:p14="http://schemas.microsoft.com/office/powerpoint/2010/main" val="3978671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Uitvoering in de praktijk</a:t>
            </a:r>
          </a:p>
        </p:txBody>
      </p:sp>
      <p:sp>
        <p:nvSpPr>
          <p:cNvPr id="3" name="Tijdelijke aanduiding voor dianummer 2"/>
          <p:cNvSpPr>
            <a:spLocks noGrp="1"/>
          </p:cNvSpPr>
          <p:nvPr>
            <p:ph type="sldNum" sz="quarter" idx="12"/>
          </p:nvPr>
        </p:nvSpPr>
        <p:spPr/>
        <p:txBody>
          <a:bodyPr/>
          <a:lstStyle/>
          <a:p>
            <a:fld id="{7DAD7678-3C6F-4DE1-A59F-12BC40F05B4C}" type="datetime1">
              <a:rPr lang="nl-BE" smtClean="0"/>
              <a:pPr/>
              <a:t>23/05/2023</a:t>
            </a:fld>
            <a:r>
              <a:rPr lang="nl-BE"/>
              <a:t> | </a:t>
            </a:r>
            <a:fld id="{4FEC29A6-96D2-4855-B02C-489BA0EAE082}" type="slidenum">
              <a:rPr lang="nl-BE" smtClean="0"/>
              <a:pPr/>
              <a:t>11</a:t>
            </a:fld>
            <a:endParaRPr lang="nl-BE" dirty="0"/>
          </a:p>
        </p:txBody>
      </p:sp>
      <p:sp>
        <p:nvSpPr>
          <p:cNvPr id="4" name="Tekstvak 3">
            <a:extLst>
              <a:ext uri="{FF2B5EF4-FFF2-40B4-BE49-F238E27FC236}">
                <a16:creationId xmlns:a16="http://schemas.microsoft.com/office/drawing/2014/main" id="{708E884A-0468-1F59-1DDB-79891C56E634}"/>
              </a:ext>
            </a:extLst>
          </p:cNvPr>
          <p:cNvSpPr txBox="1"/>
          <p:nvPr/>
        </p:nvSpPr>
        <p:spPr>
          <a:xfrm>
            <a:off x="506593" y="1223364"/>
            <a:ext cx="7701566" cy="4770537"/>
          </a:xfrm>
          <a:prstGeom prst="rect">
            <a:avLst/>
          </a:prstGeom>
          <a:noFill/>
        </p:spPr>
        <p:txBody>
          <a:bodyPr wrap="square" rtlCol="0">
            <a:spAutoFit/>
          </a:bodyPr>
          <a:lstStyle/>
          <a:p>
            <a:r>
              <a:rPr lang="nl-BE" sz="2800" b="1" dirty="0"/>
              <a:t>Hoe werk ik met herbruikbaar cateringmateriaal?</a:t>
            </a:r>
          </a:p>
          <a:p>
            <a:endParaRPr lang="nl-BE" sz="1600" dirty="0"/>
          </a:p>
          <a:p>
            <a:pPr marL="342900" indent="-342900">
              <a:buFont typeface="Arial" panose="020B0604020202020204" pitchFamily="34" charset="0"/>
              <a:buChar char="•"/>
            </a:pPr>
            <a:r>
              <a:rPr lang="nl-NL" sz="2000" dirty="0">
                <a:effectLst/>
                <a:latin typeface="+mj-lt"/>
              </a:rPr>
              <a:t>Voorzie een bewaakte/afgesloten centrale plaats voor stockage van </a:t>
            </a:r>
            <a:r>
              <a:rPr lang="nl-NL" sz="2000" dirty="0" err="1">
                <a:effectLst/>
                <a:latin typeface="+mj-lt"/>
              </a:rPr>
              <a:t>recipiënten</a:t>
            </a:r>
            <a:endParaRPr lang="nl-NL" sz="2000" dirty="0">
              <a:effectLst/>
              <a:latin typeface="+mj-lt"/>
            </a:endParaRPr>
          </a:p>
          <a:p>
            <a:pPr marL="342900" indent="-342900">
              <a:buFont typeface="Arial" panose="020B0604020202020204" pitchFamily="34" charset="0"/>
              <a:buChar char="•"/>
            </a:pPr>
            <a:r>
              <a:rPr lang="nl-NL" sz="2000" dirty="0"/>
              <a:t>Kies uw waarborgsysteem</a:t>
            </a:r>
            <a:endParaRPr lang="nl-NL" sz="2000" dirty="0">
              <a:latin typeface="+mj-lt"/>
            </a:endParaRPr>
          </a:p>
          <a:p>
            <a:pPr marL="342900" indent="-342900">
              <a:buFont typeface="Arial" panose="020B0604020202020204" pitchFamily="34" charset="0"/>
              <a:buChar char="•"/>
            </a:pPr>
            <a:r>
              <a:rPr lang="nl-NL" sz="2000" dirty="0">
                <a:latin typeface="+mj-lt"/>
              </a:rPr>
              <a:t>Stel een b</a:t>
            </a:r>
            <a:r>
              <a:rPr lang="nl-NL" sz="2000" dirty="0">
                <a:effectLst/>
                <a:latin typeface="+mj-lt"/>
              </a:rPr>
              <a:t>ekerverantwoordelijke aan:</a:t>
            </a:r>
          </a:p>
          <a:p>
            <a:pPr marL="800100" lvl="1" indent="-342900">
              <a:buFont typeface="Arial" panose="020B0604020202020204" pitchFamily="34" charset="0"/>
              <a:buChar char="•"/>
            </a:pPr>
            <a:r>
              <a:rPr lang="nl-NL" sz="2000" dirty="0">
                <a:effectLst/>
                <a:latin typeface="+mj-lt"/>
              </a:rPr>
              <a:t>opvolging van de logistieke flow (vuil, proper)</a:t>
            </a:r>
          </a:p>
          <a:p>
            <a:pPr marL="800100" lvl="1" indent="-342900">
              <a:buFont typeface="Arial" panose="020B0604020202020204" pitchFamily="34" charset="0"/>
              <a:buChar char="•"/>
            </a:pPr>
            <a:r>
              <a:rPr lang="nl-NL" sz="2000" dirty="0"/>
              <a:t>opletten voor fraude onder medewerkers</a:t>
            </a:r>
          </a:p>
          <a:p>
            <a:pPr marL="342900" indent="-342900">
              <a:buFont typeface="Arial" panose="020B0604020202020204" pitchFamily="34" charset="0"/>
              <a:buChar char="•"/>
            </a:pPr>
            <a:r>
              <a:rPr lang="nl-NL" sz="2000" dirty="0"/>
              <a:t>Maak duidelijke afspraken met de standhouders en doe dit goed op voorhand</a:t>
            </a:r>
          </a:p>
          <a:p>
            <a:pPr marL="342900" indent="-342900">
              <a:buFont typeface="Arial" panose="020B0604020202020204" pitchFamily="34" charset="0"/>
              <a:buChar char="•"/>
            </a:pPr>
            <a:r>
              <a:rPr lang="nl-NL" sz="2000" dirty="0"/>
              <a:t>Voorzie een </a:t>
            </a:r>
            <a:r>
              <a:rPr lang="nl-NL" sz="2000" dirty="0" err="1"/>
              <a:t>ecoteam</a:t>
            </a:r>
            <a:r>
              <a:rPr lang="nl-NL" sz="2000" dirty="0"/>
              <a:t> dat alles in de gaten houdt, bezoekers wegwijs maakt en opruimt als nodig</a:t>
            </a:r>
          </a:p>
          <a:p>
            <a:pPr marL="342900" indent="-342900">
              <a:buFont typeface="Arial" panose="020B0604020202020204" pitchFamily="34" charset="0"/>
              <a:buChar char="•"/>
            </a:pPr>
            <a:r>
              <a:rPr lang="nl-NL" sz="2000" dirty="0"/>
              <a:t>Voorzie eventueel bijkomende inruilpunten</a:t>
            </a:r>
          </a:p>
          <a:p>
            <a:pPr marL="342900" indent="-342900">
              <a:buFont typeface="Arial" panose="020B0604020202020204" pitchFamily="34" charset="0"/>
              <a:buChar char="•"/>
            </a:pPr>
            <a:r>
              <a:rPr lang="nl-NL" sz="2000" dirty="0"/>
              <a:t>Voorzie eventueel donatiebakken voor bezoekers die hun waarborg niet terug wensen</a:t>
            </a:r>
          </a:p>
        </p:txBody>
      </p:sp>
    </p:spTree>
    <p:extLst>
      <p:ext uri="{BB962C8B-B14F-4D97-AF65-F5344CB8AC3E}">
        <p14:creationId xmlns:p14="http://schemas.microsoft.com/office/powerpoint/2010/main" val="2167527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Uitvoering in de praktijk</a:t>
            </a:r>
          </a:p>
        </p:txBody>
      </p:sp>
      <p:sp>
        <p:nvSpPr>
          <p:cNvPr id="3" name="Tijdelijke aanduiding voor dianummer 2"/>
          <p:cNvSpPr>
            <a:spLocks noGrp="1"/>
          </p:cNvSpPr>
          <p:nvPr>
            <p:ph type="sldNum" sz="quarter" idx="12"/>
          </p:nvPr>
        </p:nvSpPr>
        <p:spPr/>
        <p:txBody>
          <a:bodyPr/>
          <a:lstStyle/>
          <a:p>
            <a:fld id="{7DAD7678-3C6F-4DE1-A59F-12BC40F05B4C}" type="datetime1">
              <a:rPr lang="nl-BE" smtClean="0"/>
              <a:pPr/>
              <a:t>23/05/2023</a:t>
            </a:fld>
            <a:r>
              <a:rPr lang="nl-BE"/>
              <a:t> | </a:t>
            </a:r>
            <a:fld id="{4FEC29A6-96D2-4855-B02C-489BA0EAE082}" type="slidenum">
              <a:rPr lang="nl-BE" smtClean="0"/>
              <a:pPr/>
              <a:t>12</a:t>
            </a:fld>
            <a:endParaRPr lang="nl-BE" dirty="0"/>
          </a:p>
        </p:txBody>
      </p:sp>
      <p:sp>
        <p:nvSpPr>
          <p:cNvPr id="4" name="Tekstvak 3">
            <a:extLst>
              <a:ext uri="{FF2B5EF4-FFF2-40B4-BE49-F238E27FC236}">
                <a16:creationId xmlns:a16="http://schemas.microsoft.com/office/drawing/2014/main" id="{708E884A-0468-1F59-1DDB-79891C56E634}"/>
              </a:ext>
            </a:extLst>
          </p:cNvPr>
          <p:cNvSpPr txBox="1"/>
          <p:nvPr/>
        </p:nvSpPr>
        <p:spPr>
          <a:xfrm>
            <a:off x="497885" y="1228397"/>
            <a:ext cx="7701566" cy="4955203"/>
          </a:xfrm>
          <a:prstGeom prst="rect">
            <a:avLst/>
          </a:prstGeom>
          <a:noFill/>
        </p:spPr>
        <p:txBody>
          <a:bodyPr wrap="square" rtlCol="0">
            <a:spAutoFit/>
          </a:bodyPr>
          <a:lstStyle/>
          <a:p>
            <a:r>
              <a:rPr lang="nl-BE" sz="2800" b="1" dirty="0"/>
              <a:t>Hoe vraag ik een waarborg?</a:t>
            </a:r>
            <a:endParaRPr lang="nl-BE" sz="2000" b="1" dirty="0"/>
          </a:p>
          <a:p>
            <a:endParaRPr lang="nl-BE" sz="1600" dirty="0"/>
          </a:p>
          <a:p>
            <a:r>
              <a:rPr lang="nl-NL" b="1" dirty="0"/>
              <a:t>Cash/ </a:t>
            </a:r>
            <a:r>
              <a:rPr lang="nl-NL" b="1" dirty="0" err="1"/>
              <a:t>cashless</a:t>
            </a:r>
            <a:endParaRPr lang="nl-NL" b="1" dirty="0"/>
          </a:p>
          <a:p>
            <a:pPr marL="342900" indent="-342900">
              <a:buFont typeface="Arial" panose="020B0604020202020204" pitchFamily="34" charset="0"/>
              <a:buChar char="•"/>
            </a:pPr>
            <a:r>
              <a:rPr lang="nl-NL" dirty="0"/>
              <a:t>Eerste consumptie:</a:t>
            </a:r>
          </a:p>
          <a:p>
            <a:pPr marL="800100" lvl="1" indent="-342900">
              <a:buFont typeface="Arial" panose="020B0604020202020204" pitchFamily="34" charset="0"/>
              <a:buChar char="•"/>
            </a:pPr>
            <a:r>
              <a:rPr lang="nl-NL" dirty="0"/>
              <a:t>reken een extra bedrag aan voor beker, bord, schaaltje, kom,…</a:t>
            </a:r>
          </a:p>
          <a:p>
            <a:pPr marL="800100" lvl="1" indent="-342900">
              <a:buFont typeface="Arial" panose="020B0604020202020204" pitchFamily="34" charset="0"/>
              <a:buChar char="•"/>
            </a:pPr>
            <a:r>
              <a:rPr lang="nl-NL" dirty="0"/>
              <a:t>betalen kan cash, via betaalsysteem van standhouder of chipkaart evenement.</a:t>
            </a:r>
          </a:p>
          <a:p>
            <a:pPr marL="342900" indent="-342900">
              <a:buFont typeface="Arial" panose="020B0604020202020204" pitchFamily="34" charset="0"/>
              <a:buChar char="•"/>
            </a:pPr>
            <a:r>
              <a:rPr lang="nl-NL" dirty="0"/>
              <a:t>Na laatste consumptie</a:t>
            </a:r>
          </a:p>
          <a:p>
            <a:pPr marL="800100" lvl="1" indent="-342900">
              <a:buFont typeface="Arial" panose="020B0604020202020204" pitchFamily="34" charset="0"/>
              <a:buChar char="•"/>
            </a:pPr>
            <a:r>
              <a:rPr lang="nl-NL" dirty="0"/>
              <a:t>waarborg teruggeven cash, via QR-code of </a:t>
            </a:r>
            <a:r>
              <a:rPr lang="nl-NL" dirty="0">
                <a:effectLst/>
              </a:rPr>
              <a:t>chipkaart evenement.</a:t>
            </a:r>
          </a:p>
          <a:p>
            <a:r>
              <a:rPr lang="nl-NL" b="1" dirty="0" err="1"/>
              <a:t>Ecocoin</a:t>
            </a:r>
            <a:r>
              <a:rPr lang="nl-NL" dirty="0">
                <a:effectLst/>
              </a:rPr>
              <a:t> </a:t>
            </a:r>
          </a:p>
          <a:p>
            <a:pPr marL="800100" lvl="1" indent="-342900">
              <a:buFont typeface="Arial" panose="020B0604020202020204" pitchFamily="34" charset="0"/>
              <a:buChar char="•"/>
            </a:pPr>
            <a:r>
              <a:rPr lang="nl-NL" dirty="0"/>
              <a:t>Bij gesloten terrein</a:t>
            </a:r>
          </a:p>
          <a:p>
            <a:pPr marL="800100" lvl="1" indent="-342900">
              <a:buFont typeface="Arial" panose="020B0604020202020204" pitchFamily="34" charset="0"/>
              <a:buChar char="•"/>
            </a:pPr>
            <a:r>
              <a:rPr lang="nl-NL" dirty="0"/>
              <a:t>Bezoeker krijgt een jeton bij het betreden van het evenement</a:t>
            </a:r>
          </a:p>
          <a:p>
            <a:pPr marL="800100" lvl="1" indent="-342900">
              <a:buFont typeface="Arial" panose="020B0604020202020204" pitchFamily="34" charset="0"/>
              <a:buChar char="•"/>
            </a:pPr>
            <a:r>
              <a:rPr lang="nl-NL" dirty="0"/>
              <a:t>Jeton wordt afgegeven bij betaling van het eerste drankje/hapje</a:t>
            </a:r>
          </a:p>
          <a:p>
            <a:pPr marL="800100" lvl="1" indent="-342900">
              <a:buFont typeface="Arial" panose="020B0604020202020204" pitchFamily="34" charset="0"/>
              <a:buChar char="•"/>
            </a:pPr>
            <a:r>
              <a:rPr lang="nl-NL" dirty="0"/>
              <a:t>Volgende consumptie bij inlevering van een lege beker/ flesje/ eetgerei</a:t>
            </a:r>
          </a:p>
          <a:p>
            <a:pPr marL="800100" lvl="1" indent="-342900">
              <a:buFont typeface="Arial" panose="020B0604020202020204" pitchFamily="34" charset="0"/>
              <a:buChar char="•"/>
            </a:pPr>
            <a:r>
              <a:rPr lang="nl-NL" dirty="0"/>
              <a:t>Bij verlies van beker/flesje/eetgerei -&gt; een nieuwe </a:t>
            </a:r>
            <a:r>
              <a:rPr lang="nl-NL" dirty="0" err="1"/>
              <a:t>ecocoin</a:t>
            </a:r>
            <a:r>
              <a:rPr lang="nl-NL" dirty="0"/>
              <a:t> aankopen aan x€ of een achtergelaten beker/flesje/eetgerei inruilen</a:t>
            </a:r>
          </a:p>
          <a:p>
            <a:endParaRPr lang="nl-BE" sz="2000" dirty="0"/>
          </a:p>
        </p:txBody>
      </p:sp>
    </p:spTree>
    <p:extLst>
      <p:ext uri="{BB962C8B-B14F-4D97-AF65-F5344CB8AC3E}">
        <p14:creationId xmlns:p14="http://schemas.microsoft.com/office/powerpoint/2010/main" val="2158979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F8D8CA0-7A3F-AD2E-9A9B-FE741D5B2B9C}"/>
              </a:ext>
            </a:extLst>
          </p:cNvPr>
          <p:cNvSpPr>
            <a:spLocks noGrp="1"/>
          </p:cNvSpPr>
          <p:nvPr>
            <p:ph type="title"/>
          </p:nvPr>
        </p:nvSpPr>
        <p:spPr>
          <a:xfrm>
            <a:off x="576262" y="288000"/>
            <a:ext cx="8280401" cy="1325563"/>
          </a:xfrm>
        </p:spPr>
        <p:txBody>
          <a:bodyPr/>
          <a:lstStyle/>
          <a:p>
            <a:r>
              <a:rPr lang="en-US" dirty="0" err="1"/>
              <a:t>Kwit-campagne</a:t>
            </a:r>
            <a:r>
              <a:rPr lang="en-US" dirty="0"/>
              <a:t> – www.kwitten.be</a:t>
            </a:r>
          </a:p>
        </p:txBody>
      </p:sp>
      <p:sp>
        <p:nvSpPr>
          <p:cNvPr id="4" name="Tijdelijke aanduiding voor dianummer 3"/>
          <p:cNvSpPr>
            <a:spLocks noGrp="1"/>
          </p:cNvSpPr>
          <p:nvPr>
            <p:ph type="sldNum" sz="quarter" idx="12"/>
          </p:nvPr>
        </p:nvSpPr>
        <p:spPr>
          <a:xfrm>
            <a:off x="3519276" y="6057534"/>
            <a:ext cx="2102583" cy="384174"/>
          </a:xfrm>
        </p:spPr>
        <p:txBody>
          <a:bodyPr anchor="ctr">
            <a:normAutofit/>
          </a:bodyPr>
          <a:lstStyle/>
          <a:p>
            <a:pPr>
              <a:spcAft>
                <a:spcPts val="600"/>
              </a:spcAft>
            </a:pPr>
            <a:fld id="{7DAD7678-3C6F-4DE1-A59F-12BC40F05B4C}" type="datetime1">
              <a:rPr lang="nl-BE" smtClean="0"/>
              <a:pPr>
                <a:spcAft>
                  <a:spcPts val="600"/>
                </a:spcAft>
              </a:pPr>
              <a:t>23/05/2023</a:t>
            </a:fld>
            <a:r>
              <a:rPr lang="nl-BE"/>
              <a:t> | </a:t>
            </a:r>
            <a:fld id="{4FEC29A6-96D2-4855-B02C-489BA0EAE082}" type="slidenum">
              <a:rPr lang="nl-BE" smtClean="0"/>
              <a:pPr>
                <a:spcAft>
                  <a:spcPts val="600"/>
                </a:spcAft>
              </a:pPr>
              <a:t>13</a:t>
            </a:fld>
            <a:endParaRPr lang="nl-BE"/>
          </a:p>
        </p:txBody>
      </p:sp>
      <p:sp>
        <p:nvSpPr>
          <p:cNvPr id="6" name="Tijdelijke aanduiding voor tekst 2">
            <a:extLst>
              <a:ext uri="{FF2B5EF4-FFF2-40B4-BE49-F238E27FC236}">
                <a16:creationId xmlns:a16="http://schemas.microsoft.com/office/drawing/2014/main" id="{4A95ADB5-C9F0-A666-8300-4EDB57A54C11}"/>
              </a:ext>
            </a:extLst>
          </p:cNvPr>
          <p:cNvSpPr>
            <a:spLocks noGrp="1"/>
          </p:cNvSpPr>
          <p:nvPr>
            <p:ph type="body" sz="quarter" idx="10"/>
          </p:nvPr>
        </p:nvSpPr>
        <p:spPr>
          <a:xfrm>
            <a:off x="564697" y="1311019"/>
            <a:ext cx="8280400" cy="1046375"/>
          </a:xfrm>
        </p:spPr>
        <p:txBody>
          <a:bodyPr/>
          <a:lstStyle/>
          <a:p>
            <a:r>
              <a:rPr lang="nl-BE" dirty="0"/>
              <a:t>Filmpjes herbruikbare bekers/ eetgerei op evenementen</a:t>
            </a:r>
          </a:p>
          <a:p>
            <a:r>
              <a:rPr lang="nl-BE" dirty="0"/>
              <a:t>Aanpasbare affiches rond herbruikbaar cateringmateriaal (waarborgsysteem, sensibiliserend,…)</a:t>
            </a:r>
          </a:p>
          <a:p>
            <a:endParaRPr lang="nl-BE" dirty="0"/>
          </a:p>
        </p:txBody>
      </p:sp>
      <p:pic>
        <p:nvPicPr>
          <p:cNvPr id="7" name="Afbeelding 6">
            <a:extLst>
              <a:ext uri="{FF2B5EF4-FFF2-40B4-BE49-F238E27FC236}">
                <a16:creationId xmlns:a16="http://schemas.microsoft.com/office/drawing/2014/main" id="{D26E0C81-A289-BD29-2C70-066068B5C093}"/>
              </a:ext>
            </a:extLst>
          </p:cNvPr>
          <p:cNvPicPr>
            <a:picLocks noChangeAspect="1"/>
          </p:cNvPicPr>
          <p:nvPr/>
        </p:nvPicPr>
        <p:blipFill>
          <a:blip r:embed="rId2"/>
          <a:stretch>
            <a:fillRect/>
          </a:stretch>
        </p:blipFill>
        <p:spPr>
          <a:xfrm>
            <a:off x="506980" y="2556766"/>
            <a:ext cx="2618636" cy="4269245"/>
          </a:xfrm>
          <a:prstGeom prst="rect">
            <a:avLst/>
          </a:prstGeom>
        </p:spPr>
      </p:pic>
      <p:pic>
        <p:nvPicPr>
          <p:cNvPr id="8" name="Afbeelding 7">
            <a:extLst>
              <a:ext uri="{FF2B5EF4-FFF2-40B4-BE49-F238E27FC236}">
                <a16:creationId xmlns:a16="http://schemas.microsoft.com/office/drawing/2014/main" id="{7D4ABD89-92D1-A2EA-1AD7-4CBF514DDE6E}"/>
              </a:ext>
            </a:extLst>
          </p:cNvPr>
          <p:cNvPicPr>
            <a:picLocks noChangeAspect="1"/>
          </p:cNvPicPr>
          <p:nvPr/>
        </p:nvPicPr>
        <p:blipFill>
          <a:blip r:embed="rId3"/>
          <a:stretch>
            <a:fillRect/>
          </a:stretch>
        </p:blipFill>
        <p:spPr>
          <a:xfrm>
            <a:off x="3125616" y="2329074"/>
            <a:ext cx="2716752" cy="4240926"/>
          </a:xfrm>
          <a:prstGeom prst="rect">
            <a:avLst/>
          </a:prstGeom>
        </p:spPr>
      </p:pic>
      <p:pic>
        <p:nvPicPr>
          <p:cNvPr id="9" name="Afbeelding 8">
            <a:extLst>
              <a:ext uri="{FF2B5EF4-FFF2-40B4-BE49-F238E27FC236}">
                <a16:creationId xmlns:a16="http://schemas.microsoft.com/office/drawing/2014/main" id="{D8A1C520-29CE-AD26-06DC-C32EC6BE1378}"/>
              </a:ext>
            </a:extLst>
          </p:cNvPr>
          <p:cNvPicPr>
            <a:picLocks noChangeAspect="1"/>
          </p:cNvPicPr>
          <p:nvPr/>
        </p:nvPicPr>
        <p:blipFill>
          <a:blip r:embed="rId4"/>
          <a:stretch>
            <a:fillRect/>
          </a:stretch>
        </p:blipFill>
        <p:spPr>
          <a:xfrm>
            <a:off x="5407470" y="2392436"/>
            <a:ext cx="3736530" cy="2298952"/>
          </a:xfrm>
          <a:prstGeom prst="rect">
            <a:avLst/>
          </a:prstGeom>
        </p:spPr>
      </p:pic>
      <p:pic>
        <p:nvPicPr>
          <p:cNvPr id="11" name="Afbeelding 10">
            <a:extLst>
              <a:ext uri="{FF2B5EF4-FFF2-40B4-BE49-F238E27FC236}">
                <a16:creationId xmlns:a16="http://schemas.microsoft.com/office/drawing/2014/main" id="{E1BFB92F-81C5-B0BE-31F3-9DE935208084}"/>
              </a:ext>
            </a:extLst>
          </p:cNvPr>
          <p:cNvPicPr>
            <a:picLocks noChangeAspect="1"/>
          </p:cNvPicPr>
          <p:nvPr/>
        </p:nvPicPr>
        <p:blipFill>
          <a:blip r:embed="rId5"/>
          <a:stretch>
            <a:fillRect/>
          </a:stretch>
        </p:blipFill>
        <p:spPr>
          <a:xfrm>
            <a:off x="4264352" y="5315218"/>
            <a:ext cx="4887360" cy="1510793"/>
          </a:xfrm>
          <a:prstGeom prst="rect">
            <a:avLst/>
          </a:prstGeom>
        </p:spPr>
      </p:pic>
    </p:spTree>
    <p:extLst>
      <p:ext uri="{BB962C8B-B14F-4D97-AF65-F5344CB8AC3E}">
        <p14:creationId xmlns:p14="http://schemas.microsoft.com/office/powerpoint/2010/main" val="2119411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E40025D-0BBA-2EDD-4839-F53A8606C09D}"/>
              </a:ext>
            </a:extLst>
          </p:cNvPr>
          <p:cNvSpPr>
            <a:spLocks noGrp="1"/>
          </p:cNvSpPr>
          <p:nvPr>
            <p:ph type="title"/>
          </p:nvPr>
        </p:nvSpPr>
        <p:spPr>
          <a:xfrm>
            <a:off x="576262" y="288000"/>
            <a:ext cx="8280401" cy="668043"/>
          </a:xfrm>
        </p:spPr>
        <p:txBody>
          <a:bodyPr/>
          <a:lstStyle/>
          <a:p>
            <a:r>
              <a:rPr lang="en-US" dirty="0"/>
              <a:t>Meer </a:t>
            </a:r>
            <a:r>
              <a:rPr lang="en-US" dirty="0" err="1"/>
              <a:t>weten</a:t>
            </a:r>
            <a:r>
              <a:rPr lang="en-US" dirty="0"/>
              <a:t>?</a:t>
            </a:r>
          </a:p>
        </p:txBody>
      </p:sp>
      <p:sp>
        <p:nvSpPr>
          <p:cNvPr id="12" name="Text Placeholder 2">
            <a:extLst>
              <a:ext uri="{FF2B5EF4-FFF2-40B4-BE49-F238E27FC236}">
                <a16:creationId xmlns:a16="http://schemas.microsoft.com/office/drawing/2014/main" id="{484F694A-2E1D-EF9B-9008-1F53524F1B62}"/>
              </a:ext>
            </a:extLst>
          </p:cNvPr>
          <p:cNvSpPr>
            <a:spLocks noGrp="1"/>
          </p:cNvSpPr>
          <p:nvPr>
            <p:ph type="body" sz="quarter" idx="10"/>
          </p:nvPr>
        </p:nvSpPr>
        <p:spPr>
          <a:xfrm>
            <a:off x="576263" y="1808163"/>
            <a:ext cx="8280400" cy="3781425"/>
          </a:xfrm>
        </p:spPr>
        <p:txBody>
          <a:bodyPr/>
          <a:lstStyle/>
          <a:p>
            <a:endParaRPr lang="en-US" dirty="0"/>
          </a:p>
        </p:txBody>
      </p:sp>
      <p:sp>
        <p:nvSpPr>
          <p:cNvPr id="5" name="Tijdelijke aanduiding voor dianummer 4"/>
          <p:cNvSpPr>
            <a:spLocks noGrp="1"/>
          </p:cNvSpPr>
          <p:nvPr>
            <p:ph type="sldNum" sz="quarter" idx="12"/>
          </p:nvPr>
        </p:nvSpPr>
        <p:spPr>
          <a:xfrm>
            <a:off x="3519276" y="6057534"/>
            <a:ext cx="2102583" cy="384174"/>
          </a:xfrm>
        </p:spPr>
        <p:txBody>
          <a:bodyPr anchor="ctr">
            <a:normAutofit/>
          </a:bodyPr>
          <a:lstStyle/>
          <a:p>
            <a:pPr>
              <a:spcAft>
                <a:spcPts val="600"/>
              </a:spcAft>
            </a:pPr>
            <a:fld id="{7DAD7678-3C6F-4DE1-A59F-12BC40F05B4C}" type="datetime1">
              <a:rPr lang="nl-BE" smtClean="0"/>
              <a:pPr>
                <a:spcAft>
                  <a:spcPts val="600"/>
                </a:spcAft>
              </a:pPr>
              <a:t>23/05/2023</a:t>
            </a:fld>
            <a:r>
              <a:rPr lang="nl-BE"/>
              <a:t> | </a:t>
            </a:r>
            <a:fld id="{4FEC29A6-96D2-4855-B02C-489BA0EAE082}" type="slidenum">
              <a:rPr lang="nl-BE" smtClean="0"/>
              <a:pPr>
                <a:spcAft>
                  <a:spcPts val="600"/>
                </a:spcAft>
              </a:pPr>
              <a:t>14</a:t>
            </a:fld>
            <a:endParaRPr lang="nl-BE"/>
          </a:p>
        </p:txBody>
      </p:sp>
      <p:pic>
        <p:nvPicPr>
          <p:cNvPr id="6" name="Afbeelding 5">
            <a:extLst>
              <a:ext uri="{FF2B5EF4-FFF2-40B4-BE49-F238E27FC236}">
                <a16:creationId xmlns:a16="http://schemas.microsoft.com/office/drawing/2014/main" id="{A9C0F328-E8D8-12F9-58F6-48A437A8B985}"/>
              </a:ext>
            </a:extLst>
          </p:cNvPr>
          <p:cNvPicPr>
            <a:picLocks noChangeAspect="1"/>
          </p:cNvPicPr>
          <p:nvPr/>
        </p:nvPicPr>
        <p:blipFill>
          <a:blip r:embed="rId2"/>
          <a:stretch>
            <a:fillRect/>
          </a:stretch>
        </p:blipFill>
        <p:spPr>
          <a:xfrm>
            <a:off x="484108" y="1598716"/>
            <a:ext cx="8464707" cy="3990872"/>
          </a:xfrm>
          <a:prstGeom prst="rect">
            <a:avLst/>
          </a:prstGeom>
        </p:spPr>
      </p:pic>
      <p:sp>
        <p:nvSpPr>
          <p:cNvPr id="7" name="Tekstvak 6">
            <a:extLst>
              <a:ext uri="{FF2B5EF4-FFF2-40B4-BE49-F238E27FC236}">
                <a16:creationId xmlns:a16="http://schemas.microsoft.com/office/drawing/2014/main" id="{2E5CD875-1B4A-1140-1C19-3D258C6DF8A7}"/>
              </a:ext>
            </a:extLst>
          </p:cNvPr>
          <p:cNvSpPr txBox="1"/>
          <p:nvPr/>
        </p:nvSpPr>
        <p:spPr>
          <a:xfrm>
            <a:off x="2631829" y="1054657"/>
            <a:ext cx="3676327" cy="584775"/>
          </a:xfrm>
          <a:prstGeom prst="rect">
            <a:avLst/>
          </a:prstGeom>
          <a:noFill/>
        </p:spPr>
        <p:txBody>
          <a:bodyPr wrap="none" rtlCol="0">
            <a:spAutoFit/>
          </a:bodyPr>
          <a:lstStyle/>
          <a:p>
            <a:pPr algn="ctr"/>
            <a:r>
              <a:rPr lang="nl-BE" sz="3200" b="1" dirty="0">
                <a:solidFill>
                  <a:srgbClr val="92D050"/>
                </a:solidFill>
              </a:rPr>
              <a:t>www.groenevent.be</a:t>
            </a:r>
          </a:p>
        </p:txBody>
      </p:sp>
      <p:sp>
        <p:nvSpPr>
          <p:cNvPr id="8" name="Ovaal 7">
            <a:extLst>
              <a:ext uri="{FF2B5EF4-FFF2-40B4-BE49-F238E27FC236}">
                <a16:creationId xmlns:a16="http://schemas.microsoft.com/office/drawing/2014/main" id="{222A30B4-203D-7B90-168A-D0473764286B}"/>
              </a:ext>
            </a:extLst>
          </p:cNvPr>
          <p:cNvSpPr/>
          <p:nvPr/>
        </p:nvSpPr>
        <p:spPr>
          <a:xfrm>
            <a:off x="1017431" y="1808163"/>
            <a:ext cx="2665927" cy="89640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911314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E40025D-0BBA-2EDD-4839-F53A8606C09D}"/>
              </a:ext>
            </a:extLst>
          </p:cNvPr>
          <p:cNvSpPr>
            <a:spLocks noGrp="1"/>
          </p:cNvSpPr>
          <p:nvPr>
            <p:ph type="title"/>
          </p:nvPr>
        </p:nvSpPr>
        <p:spPr>
          <a:xfrm>
            <a:off x="576262" y="288000"/>
            <a:ext cx="8280401" cy="668043"/>
          </a:xfrm>
        </p:spPr>
        <p:txBody>
          <a:bodyPr/>
          <a:lstStyle/>
          <a:p>
            <a:r>
              <a:rPr lang="en-US" dirty="0"/>
              <a:t>Meer </a:t>
            </a:r>
            <a:r>
              <a:rPr lang="en-US" dirty="0" err="1"/>
              <a:t>weten</a:t>
            </a:r>
            <a:r>
              <a:rPr lang="en-US" dirty="0"/>
              <a:t>?</a:t>
            </a:r>
          </a:p>
        </p:txBody>
      </p:sp>
      <p:sp>
        <p:nvSpPr>
          <p:cNvPr id="12" name="Text Placeholder 2">
            <a:extLst>
              <a:ext uri="{FF2B5EF4-FFF2-40B4-BE49-F238E27FC236}">
                <a16:creationId xmlns:a16="http://schemas.microsoft.com/office/drawing/2014/main" id="{484F694A-2E1D-EF9B-9008-1F53524F1B62}"/>
              </a:ext>
            </a:extLst>
          </p:cNvPr>
          <p:cNvSpPr>
            <a:spLocks noGrp="1"/>
          </p:cNvSpPr>
          <p:nvPr>
            <p:ph type="body" sz="quarter" idx="10"/>
          </p:nvPr>
        </p:nvSpPr>
        <p:spPr>
          <a:xfrm>
            <a:off x="576263" y="1808163"/>
            <a:ext cx="8280400" cy="3781425"/>
          </a:xfrm>
        </p:spPr>
        <p:txBody>
          <a:bodyPr/>
          <a:lstStyle/>
          <a:p>
            <a:endParaRPr lang="en-US" dirty="0"/>
          </a:p>
        </p:txBody>
      </p:sp>
      <p:sp>
        <p:nvSpPr>
          <p:cNvPr id="5" name="Tijdelijke aanduiding voor dianummer 4"/>
          <p:cNvSpPr>
            <a:spLocks noGrp="1"/>
          </p:cNvSpPr>
          <p:nvPr>
            <p:ph type="sldNum" sz="quarter" idx="12"/>
          </p:nvPr>
        </p:nvSpPr>
        <p:spPr>
          <a:xfrm>
            <a:off x="3519276" y="6057534"/>
            <a:ext cx="2102583" cy="384174"/>
          </a:xfrm>
        </p:spPr>
        <p:txBody>
          <a:bodyPr anchor="ctr">
            <a:normAutofit/>
          </a:bodyPr>
          <a:lstStyle/>
          <a:p>
            <a:pPr>
              <a:spcAft>
                <a:spcPts val="600"/>
              </a:spcAft>
            </a:pPr>
            <a:fld id="{7DAD7678-3C6F-4DE1-A59F-12BC40F05B4C}" type="datetime1">
              <a:rPr lang="nl-BE" smtClean="0"/>
              <a:pPr>
                <a:spcAft>
                  <a:spcPts val="600"/>
                </a:spcAft>
              </a:pPr>
              <a:t>23/05/2023</a:t>
            </a:fld>
            <a:r>
              <a:rPr lang="nl-BE"/>
              <a:t> | </a:t>
            </a:r>
            <a:fld id="{4FEC29A6-96D2-4855-B02C-489BA0EAE082}" type="slidenum">
              <a:rPr lang="nl-BE" smtClean="0"/>
              <a:pPr>
                <a:spcAft>
                  <a:spcPts val="600"/>
                </a:spcAft>
              </a:pPr>
              <a:t>15</a:t>
            </a:fld>
            <a:endParaRPr lang="nl-BE"/>
          </a:p>
        </p:txBody>
      </p:sp>
      <p:sp>
        <p:nvSpPr>
          <p:cNvPr id="7" name="Tekstvak 6">
            <a:extLst>
              <a:ext uri="{FF2B5EF4-FFF2-40B4-BE49-F238E27FC236}">
                <a16:creationId xmlns:a16="http://schemas.microsoft.com/office/drawing/2014/main" id="{2E5CD875-1B4A-1140-1C19-3D258C6DF8A7}"/>
              </a:ext>
            </a:extLst>
          </p:cNvPr>
          <p:cNvSpPr txBox="1"/>
          <p:nvPr/>
        </p:nvSpPr>
        <p:spPr>
          <a:xfrm>
            <a:off x="3105964" y="1054657"/>
            <a:ext cx="2728056" cy="461665"/>
          </a:xfrm>
          <a:prstGeom prst="rect">
            <a:avLst/>
          </a:prstGeom>
          <a:noFill/>
        </p:spPr>
        <p:txBody>
          <a:bodyPr wrap="none" rtlCol="0">
            <a:spAutoFit/>
          </a:bodyPr>
          <a:lstStyle/>
          <a:p>
            <a:pPr algn="ctr"/>
            <a:r>
              <a:rPr lang="nl-BE" sz="2400" dirty="0"/>
              <a:t>www.groenevent.be</a:t>
            </a:r>
          </a:p>
        </p:txBody>
      </p:sp>
      <p:pic>
        <p:nvPicPr>
          <p:cNvPr id="3" name="Afbeelding 2">
            <a:extLst>
              <a:ext uri="{FF2B5EF4-FFF2-40B4-BE49-F238E27FC236}">
                <a16:creationId xmlns:a16="http://schemas.microsoft.com/office/drawing/2014/main" id="{84D5B273-89BF-B4D3-FCF5-48B1D2E0DC1A}"/>
              </a:ext>
            </a:extLst>
          </p:cNvPr>
          <p:cNvPicPr>
            <a:picLocks noChangeAspect="1"/>
          </p:cNvPicPr>
          <p:nvPr/>
        </p:nvPicPr>
        <p:blipFill>
          <a:blip r:embed="rId2"/>
          <a:stretch>
            <a:fillRect/>
          </a:stretch>
        </p:blipFill>
        <p:spPr>
          <a:xfrm>
            <a:off x="456350" y="1609816"/>
            <a:ext cx="8400313" cy="3979772"/>
          </a:xfrm>
          <a:prstGeom prst="rect">
            <a:avLst/>
          </a:prstGeom>
        </p:spPr>
      </p:pic>
      <p:sp>
        <p:nvSpPr>
          <p:cNvPr id="4" name="Tekstvak 3">
            <a:extLst>
              <a:ext uri="{FF2B5EF4-FFF2-40B4-BE49-F238E27FC236}">
                <a16:creationId xmlns:a16="http://schemas.microsoft.com/office/drawing/2014/main" id="{41053107-820B-1459-DBB4-D74BDDCDF2E7}"/>
              </a:ext>
            </a:extLst>
          </p:cNvPr>
          <p:cNvSpPr txBox="1"/>
          <p:nvPr/>
        </p:nvSpPr>
        <p:spPr>
          <a:xfrm>
            <a:off x="927279" y="2967335"/>
            <a:ext cx="1767407" cy="461665"/>
          </a:xfrm>
          <a:prstGeom prst="rect">
            <a:avLst/>
          </a:prstGeom>
          <a:noFill/>
        </p:spPr>
        <p:txBody>
          <a:bodyPr wrap="none" rtlCol="0">
            <a:spAutoFit/>
          </a:bodyPr>
          <a:lstStyle/>
          <a:p>
            <a:r>
              <a:rPr lang="nl-BE" sz="1200" dirty="0"/>
              <a:t>-&gt; interpretatiedocument</a:t>
            </a:r>
          </a:p>
          <a:p>
            <a:r>
              <a:rPr lang="nl-BE" sz="1200" dirty="0"/>
              <a:t>-&gt; beslisbomen</a:t>
            </a:r>
          </a:p>
        </p:txBody>
      </p:sp>
      <p:sp>
        <p:nvSpPr>
          <p:cNvPr id="11" name="Rechthoek 10">
            <a:extLst>
              <a:ext uri="{FF2B5EF4-FFF2-40B4-BE49-F238E27FC236}">
                <a16:creationId xmlns:a16="http://schemas.microsoft.com/office/drawing/2014/main" id="{9A639A19-4343-AD01-88B1-F0FF8F9B984D}"/>
              </a:ext>
            </a:extLst>
          </p:cNvPr>
          <p:cNvSpPr/>
          <p:nvPr/>
        </p:nvSpPr>
        <p:spPr>
          <a:xfrm>
            <a:off x="3322749" y="3599702"/>
            <a:ext cx="2511271" cy="1101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kstvak 8">
            <a:extLst>
              <a:ext uri="{FF2B5EF4-FFF2-40B4-BE49-F238E27FC236}">
                <a16:creationId xmlns:a16="http://schemas.microsoft.com/office/drawing/2014/main" id="{1707DC61-2187-4C10-CDFE-A6987DBE86C5}"/>
              </a:ext>
            </a:extLst>
          </p:cNvPr>
          <p:cNvSpPr txBox="1"/>
          <p:nvPr/>
        </p:nvSpPr>
        <p:spPr>
          <a:xfrm>
            <a:off x="3463202" y="3400742"/>
            <a:ext cx="2506520" cy="1015663"/>
          </a:xfrm>
          <a:prstGeom prst="rect">
            <a:avLst/>
          </a:prstGeom>
          <a:noFill/>
        </p:spPr>
        <p:txBody>
          <a:bodyPr wrap="none" rtlCol="0">
            <a:spAutoFit/>
          </a:bodyPr>
          <a:lstStyle/>
          <a:p>
            <a:r>
              <a:rPr lang="nl-BE" sz="1200" dirty="0"/>
              <a:t>-&gt; handleiding, stappenplan</a:t>
            </a:r>
          </a:p>
          <a:p>
            <a:r>
              <a:rPr lang="nl-BE" sz="1200" dirty="0"/>
              <a:t>-&gt; infofiches</a:t>
            </a:r>
          </a:p>
          <a:p>
            <a:r>
              <a:rPr lang="nl-BE" sz="1200" dirty="0"/>
              <a:t>-&gt; kostensimulatie</a:t>
            </a:r>
          </a:p>
          <a:p>
            <a:r>
              <a:rPr lang="nl-BE" sz="1200" dirty="0"/>
              <a:t>-&gt; waarborgsystemen</a:t>
            </a:r>
          </a:p>
          <a:p>
            <a:r>
              <a:rPr lang="nl-BE" sz="1200" dirty="0"/>
              <a:t>-&gt; lijst met professionele leveranciers</a:t>
            </a:r>
          </a:p>
        </p:txBody>
      </p:sp>
    </p:spTree>
    <p:extLst>
      <p:ext uri="{BB962C8B-B14F-4D97-AF65-F5344CB8AC3E}">
        <p14:creationId xmlns:p14="http://schemas.microsoft.com/office/powerpoint/2010/main" val="698206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0" r="-20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76000" y="422456"/>
            <a:ext cx="4871489" cy="1358400"/>
          </a:xfrm>
        </p:spPr>
        <p:txBody>
          <a:bodyPr>
            <a:normAutofit/>
          </a:bodyPr>
          <a:lstStyle/>
          <a:p>
            <a:r>
              <a:rPr lang="nl-BE" b="1" dirty="0">
                <a:latin typeface="Calibri" panose="020F0502020204030204" pitchFamily="34" charset="0"/>
              </a:rPr>
              <a:t>Dank voor uw aandacht</a:t>
            </a:r>
            <a:br>
              <a:rPr lang="nl-BE" b="1" dirty="0">
                <a:latin typeface="Calibri" panose="020F0502020204030204" pitchFamily="34" charset="0"/>
              </a:rPr>
            </a:br>
            <a:r>
              <a:rPr lang="nl-BE" b="1" dirty="0">
                <a:latin typeface="Calibri" panose="020F0502020204030204" pitchFamily="34" charset="0"/>
              </a:rPr>
              <a:t>Zijn er nog vragen?</a:t>
            </a:r>
          </a:p>
        </p:txBody>
      </p:sp>
      <p:sp>
        <p:nvSpPr>
          <p:cNvPr id="12" name="Tijdelijke aanduiding voor dianummer 11"/>
          <p:cNvSpPr>
            <a:spLocks noGrp="1"/>
          </p:cNvSpPr>
          <p:nvPr>
            <p:ph type="sldNum" sz="quarter" idx="4294967295"/>
          </p:nvPr>
        </p:nvSpPr>
        <p:spPr>
          <a:xfrm>
            <a:off x="8134350" y="6337300"/>
            <a:ext cx="1009650" cy="365125"/>
          </a:xfrm>
          <a:prstGeom prst="rect">
            <a:avLst/>
          </a:prstGeom>
        </p:spPr>
        <p:txBody>
          <a:bodyPr/>
          <a:lstStyle/>
          <a:p>
            <a:fld id="{3A4B78A0-EAE8-43DC-8AB4-56AB459EB521}" type="slidenum">
              <a:rPr lang="nl-BE" smtClean="0"/>
              <a:pPr/>
              <a:t>16</a:t>
            </a:fld>
            <a:endParaRPr lang="nl-BE" dirty="0"/>
          </a:p>
        </p:txBody>
      </p:sp>
      <p:sp>
        <p:nvSpPr>
          <p:cNvPr id="9" name="Ondertitel 2">
            <a:extLst>
              <a:ext uri="{FF2B5EF4-FFF2-40B4-BE49-F238E27FC236}">
                <a16:creationId xmlns:a16="http://schemas.microsoft.com/office/drawing/2014/main" id="{E4016ADA-5E6E-4192-9EE6-E1358576477C}"/>
              </a:ext>
            </a:extLst>
          </p:cNvPr>
          <p:cNvSpPr>
            <a:spLocks noGrp="1"/>
          </p:cNvSpPr>
          <p:nvPr/>
        </p:nvSpPr>
        <p:spPr>
          <a:xfrm>
            <a:off x="576000" y="1985840"/>
            <a:ext cx="5290544" cy="3333135"/>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nl-NL" sz="2400" b="1" kern="1200" spc="0">
                <a:solidFill>
                  <a:schemeClr val="bg1"/>
                </a:solidFill>
                <a:latin typeface="Calibri" panose="020F0502020204030204" pitchFamily="34" charset="0"/>
                <a:ea typeface="+mn-ea"/>
                <a:cs typeface="+mn-cs"/>
              </a:defRPr>
            </a:lvl1pPr>
            <a:lvl2pPr marL="457200" indent="0" algn="ctr" defTabSz="914400" rtl="0" eaLnBrk="1" latinLnBrk="0" hangingPunct="1">
              <a:lnSpc>
                <a:spcPct val="90000"/>
              </a:lnSpc>
              <a:spcBef>
                <a:spcPts val="500"/>
              </a:spcBef>
              <a:buFont typeface="Wingdings" panose="05000000000000000000" pitchFamily="2" charset="2"/>
              <a:buNone/>
              <a:defRPr lang="nl-NL" sz="2000" kern="1200" spc="0">
                <a:solidFill>
                  <a:schemeClr val="bg1">
                    <a:lumMod val="50000"/>
                  </a:schemeClr>
                </a:solidFill>
                <a:latin typeface="Calibri" panose="020F0502020204030204" pitchFamily="34" charset="0"/>
                <a:ea typeface="+mn-ea"/>
                <a:cs typeface="+mn-cs"/>
              </a:defRPr>
            </a:lvl2pPr>
            <a:lvl3pPr marL="914400" indent="0" algn="ctr" defTabSz="914400" rtl="0" eaLnBrk="1" latinLnBrk="0" hangingPunct="1">
              <a:lnSpc>
                <a:spcPct val="90000"/>
              </a:lnSpc>
              <a:spcBef>
                <a:spcPts val="500"/>
              </a:spcBef>
              <a:buFont typeface="Courier New" panose="02070309020205020404" pitchFamily="49" charset="0"/>
              <a:buNone/>
              <a:defRPr lang="nl-NL" sz="1800" kern="1200" spc="0">
                <a:solidFill>
                  <a:schemeClr val="bg1">
                    <a:lumMod val="50000"/>
                  </a:schemeClr>
                </a:solidFill>
                <a:latin typeface="Calibri" panose="020F050202020403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lang="en-US" sz="1600" kern="1200" spc="0">
                <a:solidFill>
                  <a:schemeClr val="bg1">
                    <a:lumMod val="50000"/>
                  </a:schemeClr>
                </a:solidFill>
                <a:latin typeface="Calibri" panose="020F050202020403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lang="en-US" sz="1600" kern="1200" spc="0" baseline="0">
                <a:solidFill>
                  <a:schemeClr val="bg1">
                    <a:lumMod val="50000"/>
                  </a:schemeClr>
                </a:solidFill>
                <a:latin typeface="Calibri" panose="020F050202020403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nl-BE" sz="2600" dirty="0">
              <a:cs typeface="Calibri" panose="020F0502020204030204" pitchFamily="34" charset="0"/>
            </a:endParaRPr>
          </a:p>
          <a:p>
            <a:r>
              <a:rPr lang="nl-BE" sz="2600" dirty="0">
                <a:cs typeface="Calibri" panose="020F0502020204030204" pitchFamily="34" charset="0"/>
              </a:rPr>
              <a:t>T 015 284 284</a:t>
            </a:r>
          </a:p>
          <a:p>
            <a:r>
              <a:rPr lang="nl-BE" sz="2600" dirty="0">
                <a:cs typeface="Calibri" panose="020F0502020204030204" pitchFamily="34" charset="0"/>
              </a:rPr>
              <a:t>www.groenevent.be</a:t>
            </a:r>
          </a:p>
          <a:p>
            <a:r>
              <a:rPr lang="nl-BE" sz="2600" dirty="0">
                <a:cs typeface="Calibri" panose="020F0502020204030204" pitchFamily="34" charset="0"/>
                <a:hlinkClick r:id="rId4"/>
              </a:rPr>
              <a:t>groenevent@ovam.be</a:t>
            </a:r>
            <a:endParaRPr lang="nl-BE" sz="2600" dirty="0">
              <a:cs typeface="Calibri" panose="020F0502020204030204" pitchFamily="34" charset="0"/>
            </a:endParaRPr>
          </a:p>
          <a:p>
            <a:r>
              <a:rPr lang="nl-BE" sz="2600" dirty="0">
                <a:cs typeface="Calibri" panose="020F0502020204030204" pitchFamily="34" charset="0"/>
              </a:rPr>
              <a:t>Lore Claes en Sabine Plingers</a:t>
            </a:r>
            <a:br>
              <a:rPr lang="nl-BE" sz="2600" dirty="0">
                <a:cs typeface="Calibri" panose="020F0502020204030204" pitchFamily="34" charset="0"/>
              </a:rPr>
            </a:br>
            <a:endParaRPr lang="nl-BE" sz="2600" dirty="0">
              <a:cs typeface="Calibri" panose="020F0502020204030204" pitchFamily="34" charset="0"/>
            </a:endParaRPr>
          </a:p>
          <a:p>
            <a:endParaRPr lang="nl-BE" dirty="0">
              <a:latin typeface="Calibri" panose="020F0502020204030204" pitchFamily="34" charset="0"/>
            </a:endParaRPr>
          </a:p>
          <a:p>
            <a:endParaRPr lang="nl-BE" dirty="0"/>
          </a:p>
        </p:txBody>
      </p:sp>
    </p:spTree>
    <p:extLst>
      <p:ext uri="{BB962C8B-B14F-4D97-AF65-F5344CB8AC3E}">
        <p14:creationId xmlns:p14="http://schemas.microsoft.com/office/powerpoint/2010/main" val="2856071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800F448-7F9C-6D64-B0AC-73FF2133867C}"/>
              </a:ext>
            </a:extLst>
          </p:cNvPr>
          <p:cNvSpPr>
            <a:spLocks noGrp="1"/>
          </p:cNvSpPr>
          <p:nvPr>
            <p:ph type="title"/>
          </p:nvPr>
        </p:nvSpPr>
        <p:spPr/>
        <p:txBody>
          <a:bodyPr/>
          <a:lstStyle/>
          <a:p>
            <a:r>
              <a:rPr lang="nl-BE" dirty="0">
                <a:latin typeface="+mj-lt"/>
              </a:rPr>
              <a:t>Wetgevend kader</a:t>
            </a:r>
          </a:p>
        </p:txBody>
      </p:sp>
      <p:sp>
        <p:nvSpPr>
          <p:cNvPr id="2" name="Text Placeholder 2">
            <a:extLst>
              <a:ext uri="{FF2B5EF4-FFF2-40B4-BE49-F238E27FC236}">
                <a16:creationId xmlns:a16="http://schemas.microsoft.com/office/drawing/2014/main" id="{938173F2-876C-06E6-B5BD-1BB3C584B62D}"/>
              </a:ext>
            </a:extLst>
          </p:cNvPr>
          <p:cNvSpPr txBox="1">
            <a:spLocks/>
          </p:cNvSpPr>
          <p:nvPr/>
        </p:nvSpPr>
        <p:spPr>
          <a:xfrm>
            <a:off x="576262" y="1599740"/>
            <a:ext cx="5297413" cy="3421891"/>
          </a:xfrm>
          <a:prstGeom prst="rect">
            <a:avLst/>
          </a:prstGeom>
        </p:spPr>
        <p:txBody>
          <a:bodyPr vert="horz" lIns="0" tIns="0" rIns="0" bIns="0" rtlCol="0" anchor="t">
            <a:normAutofit/>
          </a:bodyPr>
          <a:lstStyle>
            <a:lvl1pPr marL="288000" indent="-288000" algn="l" defTabSz="914400" rtl="0" eaLnBrk="1" latinLnBrk="0" hangingPunct="1">
              <a:lnSpc>
                <a:spcPct val="90000"/>
              </a:lnSpc>
              <a:spcBef>
                <a:spcPts val="1000"/>
              </a:spcBef>
              <a:buClr>
                <a:schemeClr val="tx1"/>
              </a:buClr>
              <a:buSzPct val="90000"/>
              <a:buFont typeface="Webdings" panose="05030102010509060703" pitchFamily="18" charset="2"/>
              <a:buChar char=""/>
              <a:defRPr lang="nl-NL" sz="2200" b="1" kern="1200" spc="0">
                <a:solidFill>
                  <a:schemeClr val="tx1"/>
                </a:solidFill>
                <a:latin typeface="Calibri" panose="020F0502020204030204" pitchFamily="34" charset="0"/>
                <a:ea typeface="+mn-ea"/>
                <a:cs typeface="+mn-cs"/>
              </a:defRPr>
            </a:lvl1pPr>
            <a:lvl2pPr marL="576000" indent="-288000" algn="l" defTabSz="914400" rtl="0" eaLnBrk="1" latinLnBrk="0" hangingPunct="1">
              <a:lnSpc>
                <a:spcPct val="90000"/>
              </a:lnSpc>
              <a:spcBef>
                <a:spcPts val="300"/>
              </a:spcBef>
              <a:buClr>
                <a:schemeClr val="tx1">
                  <a:lumMod val="50000"/>
                  <a:lumOff val="50000"/>
                </a:schemeClr>
              </a:buClr>
              <a:buSzPct val="75000"/>
              <a:buFont typeface="Wingdings" panose="05000000000000000000" pitchFamily="2" charset="2"/>
              <a:buChar char="§"/>
              <a:defRPr lang="nl-NL" sz="2200" kern="1200" spc="0">
                <a:solidFill>
                  <a:schemeClr val="tx1">
                    <a:lumMod val="50000"/>
                    <a:lumOff val="50000"/>
                  </a:schemeClr>
                </a:solidFill>
                <a:latin typeface="Calibri" panose="020F0502020204030204" pitchFamily="34" charset="0"/>
                <a:ea typeface="+mn-ea"/>
                <a:cs typeface="+mn-cs"/>
              </a:defRPr>
            </a:lvl2pPr>
            <a:lvl3pPr marL="864000" indent="-288000" algn="l" defTabSz="914400" rtl="0" eaLnBrk="1" latinLnBrk="0" hangingPunct="1">
              <a:lnSpc>
                <a:spcPct val="90000"/>
              </a:lnSpc>
              <a:spcBef>
                <a:spcPts val="300"/>
              </a:spcBef>
              <a:buClr>
                <a:schemeClr val="bg1">
                  <a:lumMod val="50000"/>
                </a:schemeClr>
              </a:buClr>
              <a:buSzPct val="90000"/>
              <a:buFont typeface="Courier New" panose="02070309020205020404" pitchFamily="49" charset="0"/>
              <a:buChar char="o"/>
              <a:defRPr lang="nl-NL" sz="2000" kern="1200" spc="0">
                <a:solidFill>
                  <a:schemeClr val="bg1">
                    <a:lumMod val="50000"/>
                  </a:schemeClr>
                </a:solidFill>
                <a:latin typeface="Calibri" panose="020F0502020204030204" pitchFamily="34" charset="0"/>
                <a:ea typeface="+mn-ea"/>
                <a:cs typeface="+mn-cs"/>
              </a:defRPr>
            </a:lvl3pPr>
            <a:lvl4pPr marL="1152000" indent="-288000" algn="l" defTabSz="914400" rtl="0" eaLnBrk="1" latinLnBrk="0" hangingPunct="1">
              <a:lnSpc>
                <a:spcPct val="90000"/>
              </a:lnSpc>
              <a:spcBef>
                <a:spcPts val="300"/>
              </a:spcBef>
              <a:buClr>
                <a:schemeClr val="bg1">
                  <a:lumMod val="50000"/>
                </a:schemeClr>
              </a:buClr>
              <a:buSzPct val="75000"/>
              <a:buFont typeface="Arial" panose="020B0604020202020204" pitchFamily="34" charset="0"/>
              <a:buChar char="•"/>
              <a:defRPr lang="en-US" sz="2000" kern="1200" spc="0">
                <a:solidFill>
                  <a:schemeClr val="bg1">
                    <a:lumMod val="50000"/>
                  </a:schemeClr>
                </a:solidFill>
                <a:latin typeface="Calibri" panose="020F0502020204030204" pitchFamily="34" charset="0"/>
                <a:ea typeface="+mn-ea"/>
                <a:cs typeface="+mn-cs"/>
              </a:defRPr>
            </a:lvl4pPr>
            <a:lvl5pPr marL="1440000" indent="-288000" algn="l" defTabSz="914400" rtl="0" eaLnBrk="1" latinLnBrk="0" hangingPunct="1">
              <a:lnSpc>
                <a:spcPct val="90000"/>
              </a:lnSpc>
              <a:spcBef>
                <a:spcPts val="300"/>
              </a:spcBef>
              <a:buClr>
                <a:schemeClr val="bg1">
                  <a:lumMod val="50000"/>
                </a:schemeClr>
              </a:buClr>
              <a:buSzPct val="90000"/>
              <a:buFont typeface="FlandersArtSans-Regular" panose="00000500000000000000" pitchFamily="50" charset="0"/>
              <a:buChar char="−"/>
              <a:defRPr lang="en-US" sz="2000" kern="1200" spc="0" baseline="0">
                <a:solidFill>
                  <a:schemeClr val="bg1">
                    <a:lumMod val="5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950" dirty="0">
                <a:latin typeface="Calibri"/>
                <a:cs typeface="Calibri"/>
              </a:rPr>
              <a:t>Overzicht</a:t>
            </a:r>
          </a:p>
          <a:p>
            <a:pPr marL="0" indent="0">
              <a:buNone/>
            </a:pPr>
            <a:endParaRPr lang="nl-NL" sz="1950" dirty="0">
              <a:latin typeface="Calibri"/>
              <a:cs typeface="Calibri"/>
            </a:endParaRPr>
          </a:p>
          <a:p>
            <a:pPr marL="0" indent="0">
              <a:buNone/>
            </a:pPr>
            <a:endParaRPr lang="nl-NL" sz="1950" dirty="0">
              <a:latin typeface="Calibri"/>
              <a:cs typeface="Calibri"/>
            </a:endParaRPr>
          </a:p>
          <a:p>
            <a:pPr marL="0" indent="0">
              <a:buNone/>
            </a:pPr>
            <a:endParaRPr lang="nl-NL" sz="1950" dirty="0">
              <a:latin typeface="Calibri"/>
              <a:cs typeface="Calibri"/>
            </a:endParaRPr>
          </a:p>
          <a:p>
            <a:pPr marL="0" indent="0">
              <a:buNone/>
            </a:pPr>
            <a:endParaRPr lang="nl-NL" sz="1650" dirty="0">
              <a:solidFill>
                <a:srgbClr val="000000"/>
              </a:solidFill>
              <a:cs typeface="Calibri"/>
            </a:endParaRPr>
          </a:p>
          <a:p>
            <a:pPr marL="863918" lvl="3" indent="-215741">
              <a:buClr>
                <a:srgbClr val="808080"/>
              </a:buClr>
            </a:pPr>
            <a:endParaRPr lang="nl-NL" sz="1500" dirty="0">
              <a:solidFill>
                <a:srgbClr val="000000"/>
              </a:solidFill>
              <a:cs typeface="Calibri"/>
            </a:endParaRPr>
          </a:p>
          <a:p>
            <a:pPr marL="863918" lvl="3" indent="-215741">
              <a:buClr>
                <a:srgbClr val="808080"/>
              </a:buClr>
            </a:pPr>
            <a:endParaRPr lang="nl-NL" sz="1500" dirty="0">
              <a:solidFill>
                <a:srgbClr val="000000"/>
              </a:solidFill>
              <a:cs typeface="Calibri"/>
            </a:endParaRPr>
          </a:p>
          <a:p>
            <a:pPr marL="863918" lvl="3" indent="-215741">
              <a:buClr>
                <a:srgbClr val="808080"/>
              </a:buClr>
            </a:pPr>
            <a:endParaRPr lang="nl-NL" sz="1500" dirty="0">
              <a:solidFill>
                <a:srgbClr val="000000"/>
              </a:solidFill>
              <a:cs typeface="Calibri"/>
            </a:endParaRPr>
          </a:p>
          <a:p>
            <a:pPr marL="863918" lvl="3" indent="-215741">
              <a:buClr>
                <a:srgbClr val="808080"/>
              </a:buClr>
            </a:pPr>
            <a:endParaRPr lang="nl-NL" sz="1500" dirty="0">
              <a:solidFill>
                <a:srgbClr val="000000"/>
              </a:solidFill>
              <a:cs typeface="Calibri"/>
            </a:endParaRPr>
          </a:p>
          <a:p>
            <a:pPr marL="863918" lvl="3" indent="-215741">
              <a:buClr>
                <a:srgbClr val="808080"/>
              </a:buClr>
            </a:pPr>
            <a:endParaRPr lang="nl-NL" sz="1500" dirty="0">
              <a:solidFill>
                <a:srgbClr val="000000"/>
              </a:solidFill>
              <a:cs typeface="Calibri"/>
            </a:endParaRPr>
          </a:p>
          <a:p>
            <a:pPr marL="863918" lvl="3" indent="-215741">
              <a:buClr>
                <a:srgbClr val="808080"/>
              </a:buClr>
            </a:pPr>
            <a:endParaRPr lang="nl-NL" sz="1500" dirty="0">
              <a:solidFill>
                <a:srgbClr val="000000"/>
              </a:solidFill>
              <a:cs typeface="Calibri"/>
            </a:endParaRPr>
          </a:p>
          <a:p>
            <a:pPr marL="863918" lvl="3" indent="-215741">
              <a:buClr>
                <a:srgbClr val="808080"/>
              </a:buClr>
            </a:pPr>
            <a:endParaRPr lang="nl-NL" sz="1500" dirty="0">
              <a:solidFill>
                <a:schemeClr val="tx1"/>
              </a:solidFill>
              <a:latin typeface="Calibri"/>
              <a:cs typeface="Calibri"/>
            </a:endParaRPr>
          </a:p>
          <a:p>
            <a:pPr marL="863918" lvl="3" indent="-215741">
              <a:buClr>
                <a:srgbClr val="808080"/>
              </a:buClr>
            </a:pPr>
            <a:endParaRPr lang="nl-NL" sz="1500" dirty="0">
              <a:solidFill>
                <a:schemeClr val="tx1"/>
              </a:solidFill>
              <a:latin typeface="Calibri"/>
              <a:cs typeface="Calibri"/>
            </a:endParaRPr>
          </a:p>
          <a:p>
            <a:pPr marL="431959" lvl="1" indent="-215741"/>
            <a:endParaRPr lang="nl-NL" sz="1650" dirty="0">
              <a:cs typeface="Calibri"/>
            </a:endParaRPr>
          </a:p>
        </p:txBody>
      </p:sp>
      <p:graphicFrame>
        <p:nvGraphicFramePr>
          <p:cNvPr id="12" name="Tabel 5">
            <a:extLst>
              <a:ext uri="{FF2B5EF4-FFF2-40B4-BE49-F238E27FC236}">
                <a16:creationId xmlns:a16="http://schemas.microsoft.com/office/drawing/2014/main" id="{40681292-2666-FB10-E8DD-0C7699577889}"/>
              </a:ext>
            </a:extLst>
          </p:cNvPr>
          <p:cNvGraphicFramePr>
            <a:graphicFrameLocks noGrp="1"/>
          </p:cNvGraphicFramePr>
          <p:nvPr>
            <p:extLst>
              <p:ext uri="{D42A27DB-BD31-4B8C-83A1-F6EECF244321}">
                <p14:modId xmlns:p14="http://schemas.microsoft.com/office/powerpoint/2010/main" val="2075137124"/>
              </p:ext>
            </p:extLst>
          </p:nvPr>
        </p:nvGraphicFramePr>
        <p:xfrm>
          <a:off x="576262" y="2130593"/>
          <a:ext cx="5983415" cy="3673237"/>
        </p:xfrm>
        <a:graphic>
          <a:graphicData uri="http://schemas.openxmlformats.org/drawingml/2006/table">
            <a:tbl>
              <a:tblPr firstRow="1" bandRow="1">
                <a:tableStyleId>{073A0DAA-6AF3-43AB-8588-CEC1D06C72B9}</a:tableStyleId>
              </a:tblPr>
              <a:tblGrid>
                <a:gridCol w="1690781">
                  <a:extLst>
                    <a:ext uri="{9D8B030D-6E8A-4147-A177-3AD203B41FA5}">
                      <a16:colId xmlns:a16="http://schemas.microsoft.com/office/drawing/2014/main" val="3497690878"/>
                    </a:ext>
                  </a:extLst>
                </a:gridCol>
                <a:gridCol w="4292634">
                  <a:extLst>
                    <a:ext uri="{9D8B030D-6E8A-4147-A177-3AD203B41FA5}">
                      <a16:colId xmlns:a16="http://schemas.microsoft.com/office/drawing/2014/main" val="462841306"/>
                    </a:ext>
                  </a:extLst>
                </a:gridCol>
              </a:tblGrid>
              <a:tr h="399093">
                <a:tc>
                  <a:txBody>
                    <a:bodyPr/>
                    <a:lstStyle/>
                    <a:p>
                      <a:r>
                        <a:rPr lang="fr-BE" sz="1400" dirty="0"/>
                        <a:t>NIVEAU</a:t>
                      </a:r>
                    </a:p>
                  </a:txBody>
                  <a:tcPr marL="68580" marR="68580" marT="34290" marB="34290"/>
                </a:tc>
                <a:tc>
                  <a:txBody>
                    <a:bodyPr/>
                    <a:lstStyle/>
                    <a:p>
                      <a:endParaRPr lang="nl-BE" sz="1400" dirty="0"/>
                    </a:p>
                  </a:txBody>
                  <a:tcPr marL="68580" marR="68580" marT="34290" marB="34290"/>
                </a:tc>
                <a:extLst>
                  <a:ext uri="{0D108BD9-81ED-4DB2-BD59-A6C34878D82A}">
                    <a16:rowId xmlns:a16="http://schemas.microsoft.com/office/drawing/2014/main" val="2556812793"/>
                  </a:ext>
                </a:extLst>
              </a:tr>
              <a:tr h="1084622">
                <a:tc>
                  <a:txBody>
                    <a:bodyPr/>
                    <a:lstStyle/>
                    <a:p>
                      <a:r>
                        <a:rPr lang="fr-BE" sz="1400" b="1" dirty="0"/>
                        <a:t>1. Europa</a:t>
                      </a:r>
                      <a:endParaRPr lang="nl-BE" sz="1400" b="1" dirty="0"/>
                    </a:p>
                  </a:txBody>
                  <a:tcPr marL="68580" marR="68580" marT="34290" marB="34290"/>
                </a:tc>
                <a:tc>
                  <a:txBody>
                    <a:bodyPr/>
                    <a:lstStyle/>
                    <a:p>
                      <a:r>
                        <a:rPr lang="fr-BE" sz="1400" b="1" dirty="0"/>
                        <a:t>Single Use Plastics </a:t>
                      </a:r>
                      <a:r>
                        <a:rPr lang="fr-BE" sz="1400" b="1" dirty="0" err="1"/>
                        <a:t>richtlijn</a:t>
                      </a:r>
                      <a:r>
                        <a:rPr lang="fr-BE" sz="1400" b="1" dirty="0"/>
                        <a:t> </a:t>
                      </a:r>
                      <a:r>
                        <a:rPr lang="fr-BE" sz="1400" dirty="0"/>
                        <a:t>(SUP) 3 </a:t>
                      </a:r>
                      <a:r>
                        <a:rPr lang="fr-BE" sz="1400" dirty="0" err="1"/>
                        <a:t>juli</a:t>
                      </a:r>
                      <a:r>
                        <a:rPr lang="fr-BE" sz="1400" dirty="0"/>
                        <a:t> 2021: </a:t>
                      </a:r>
                    </a:p>
                    <a:p>
                      <a:pPr marL="171450" indent="-171450">
                        <a:buFont typeface="Arial" panose="020B0604020202020204" pitchFamily="34" charset="0"/>
                        <a:buChar char="•"/>
                      </a:pPr>
                      <a:r>
                        <a:rPr lang="nl-BE" sz="1200" b="0" kern="1200" dirty="0">
                          <a:solidFill>
                            <a:schemeClr val="tx1">
                              <a:lumMod val="95000"/>
                              <a:lumOff val="5000"/>
                            </a:schemeClr>
                          </a:solidFill>
                        </a:rPr>
                        <a:t>Art.4: tussen 2022 en 2026 een ambitieuze en aanhoudende kwantitatieve consumptievermindering van eenmalige plastic drinkbekers en voedselverpakkingen</a:t>
                      </a:r>
                      <a:endParaRPr lang="nl-BE" sz="1200" b="0" kern="1200" dirty="0">
                        <a:solidFill>
                          <a:schemeClr val="tx1">
                            <a:lumMod val="95000"/>
                            <a:lumOff val="5000"/>
                          </a:schemeClr>
                        </a:solidFill>
                        <a:latin typeface="+mn-lt"/>
                        <a:ea typeface="+mn-ea"/>
                        <a:cs typeface="+mn-cs"/>
                      </a:endParaRPr>
                    </a:p>
                  </a:txBody>
                  <a:tcPr marL="68580" marR="68580" marT="34290" marB="34290"/>
                </a:tc>
                <a:extLst>
                  <a:ext uri="{0D108BD9-81ED-4DB2-BD59-A6C34878D82A}">
                    <a16:rowId xmlns:a16="http://schemas.microsoft.com/office/drawing/2014/main" val="1589118377"/>
                  </a:ext>
                </a:extLst>
              </a:tr>
              <a:tr h="1084622">
                <a:tc>
                  <a:txBody>
                    <a:bodyPr/>
                    <a:lstStyle/>
                    <a:p>
                      <a:r>
                        <a:rPr lang="fr-BE" sz="1400" b="1" dirty="0"/>
                        <a:t>2. </a:t>
                      </a:r>
                      <a:r>
                        <a:rPr lang="fr-BE" sz="1400" b="1" dirty="0" err="1"/>
                        <a:t>Federale</a:t>
                      </a:r>
                      <a:r>
                        <a:rPr lang="fr-BE" sz="1400" b="1" dirty="0"/>
                        <a:t> </a:t>
                      </a:r>
                      <a:r>
                        <a:rPr lang="fr-BE" sz="1400" b="1" dirty="0" err="1"/>
                        <a:t>overheid</a:t>
                      </a:r>
                      <a:endParaRPr lang="nl-BE" sz="1400" b="1" dirty="0"/>
                    </a:p>
                  </a:txBody>
                  <a:tcPr marL="68580" marR="68580" marT="34290" marB="34290"/>
                </a:tc>
                <a:tc>
                  <a:txBody>
                    <a:bodyPr/>
                    <a:lstStyle/>
                    <a:p>
                      <a:pPr lvl="0"/>
                      <a:r>
                        <a:rPr lang="fr-BE" sz="1400" b="1" dirty="0" err="1"/>
                        <a:t>Koninklijk</a:t>
                      </a:r>
                      <a:r>
                        <a:rPr lang="fr-BE" sz="1400" b="1" dirty="0"/>
                        <a:t> </a:t>
                      </a:r>
                      <a:r>
                        <a:rPr lang="fr-BE" sz="1400" b="1" dirty="0" err="1"/>
                        <a:t>besluit</a:t>
                      </a:r>
                      <a:r>
                        <a:rPr lang="fr-BE" sz="1400" b="1" dirty="0"/>
                        <a:t> </a:t>
                      </a:r>
                      <a:r>
                        <a:rPr lang="fr-BE" sz="1400" dirty="0"/>
                        <a:t>9 </a:t>
                      </a:r>
                      <a:r>
                        <a:rPr lang="fr-BE" sz="1400" dirty="0" err="1"/>
                        <a:t>december</a:t>
                      </a:r>
                      <a:r>
                        <a:rPr lang="fr-BE" sz="1400" dirty="0"/>
                        <a:t> 2021: </a:t>
                      </a:r>
                    </a:p>
                    <a:p>
                      <a:pPr marL="171450" lvl="0" indent="-171450">
                        <a:buFont typeface="Arial" panose="020B0604020202020204" pitchFamily="34" charset="0"/>
                        <a:buChar char="•"/>
                      </a:pPr>
                      <a:r>
                        <a:rPr lang="nl-BE" sz="1200" b="0" kern="1200" dirty="0">
                          <a:solidFill>
                            <a:schemeClr val="tx1">
                              <a:lumMod val="95000"/>
                              <a:lumOff val="5000"/>
                            </a:schemeClr>
                          </a:solidFill>
                        </a:rPr>
                        <a:t>24 jan 2023: verbod op in de handel brengen van wegwerp plastic drinkbekers, uitgezonderd kartonnen drinkbekers met coating</a:t>
                      </a:r>
                      <a:endParaRPr lang="nl-BE" sz="1200" b="0" kern="1200" dirty="0">
                        <a:solidFill>
                          <a:schemeClr val="tx1">
                            <a:lumMod val="95000"/>
                            <a:lumOff val="5000"/>
                          </a:schemeClr>
                        </a:solidFill>
                        <a:latin typeface="+mn-lt"/>
                        <a:ea typeface="+mn-ea"/>
                        <a:cs typeface="+mn-cs"/>
                      </a:endParaRPr>
                    </a:p>
                  </a:txBody>
                  <a:tcPr marL="68580" marR="68580" marT="34290" marB="34290"/>
                </a:tc>
                <a:extLst>
                  <a:ext uri="{0D108BD9-81ED-4DB2-BD59-A6C34878D82A}">
                    <a16:rowId xmlns:a16="http://schemas.microsoft.com/office/drawing/2014/main" val="535299511"/>
                  </a:ext>
                </a:extLst>
              </a:tr>
              <a:tr h="885609">
                <a:tc>
                  <a:txBody>
                    <a:bodyPr/>
                    <a:lstStyle/>
                    <a:p>
                      <a:r>
                        <a:rPr lang="fr-BE" sz="1400" b="1" dirty="0"/>
                        <a:t>3. </a:t>
                      </a:r>
                      <a:r>
                        <a:rPr lang="fr-BE" sz="1400" b="1" dirty="0" err="1"/>
                        <a:t>Vlaamse</a:t>
                      </a:r>
                      <a:r>
                        <a:rPr lang="fr-BE" sz="1400" b="1" dirty="0"/>
                        <a:t> </a:t>
                      </a:r>
                      <a:r>
                        <a:rPr lang="fr-BE" sz="1400" b="1" dirty="0" err="1"/>
                        <a:t>overheid</a:t>
                      </a:r>
                      <a:endParaRPr lang="nl-BE" sz="1400" b="1" dirty="0"/>
                    </a:p>
                  </a:txBody>
                  <a:tcPr marL="68580" marR="68580" marT="34290" marB="34290"/>
                </a:tc>
                <a:tc>
                  <a:txBody>
                    <a:bodyPr/>
                    <a:lstStyle/>
                    <a:p>
                      <a:r>
                        <a:rPr lang="nl-BE" sz="1400" b="1" dirty="0"/>
                        <a:t>Art. 5.3.12.1 - 5.3.12.4 VLAREMA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b="0" kern="1200" dirty="0">
                          <a:solidFill>
                            <a:schemeClr val="tx1">
                              <a:lumMod val="95000"/>
                              <a:lumOff val="5000"/>
                            </a:schemeClr>
                          </a:solidFill>
                        </a:rPr>
                        <a:t>Sinds 1 jan 2020: voor overheden en evenementen </a:t>
                      </a:r>
                    </a:p>
                    <a:p>
                      <a:endParaRPr lang="nl-BE" sz="1400" dirty="0"/>
                    </a:p>
                    <a:p>
                      <a:endParaRPr lang="nl-BE" sz="1400" dirty="0"/>
                    </a:p>
                    <a:p>
                      <a:endParaRPr lang="nl-BE" sz="1400" dirty="0"/>
                    </a:p>
                  </a:txBody>
                  <a:tcPr marL="68580" marR="68580" marT="34290" marB="34290"/>
                </a:tc>
                <a:extLst>
                  <a:ext uri="{0D108BD9-81ED-4DB2-BD59-A6C34878D82A}">
                    <a16:rowId xmlns:a16="http://schemas.microsoft.com/office/drawing/2014/main" val="2738995509"/>
                  </a:ext>
                </a:extLst>
              </a:tr>
            </a:tbl>
          </a:graphicData>
        </a:graphic>
      </p:graphicFrame>
      <p:sp>
        <p:nvSpPr>
          <p:cNvPr id="5" name="Tekstvak 4">
            <a:extLst>
              <a:ext uri="{FF2B5EF4-FFF2-40B4-BE49-F238E27FC236}">
                <a16:creationId xmlns:a16="http://schemas.microsoft.com/office/drawing/2014/main" id="{B87156A8-4CA6-4C50-90D6-A6BED058A6AF}"/>
              </a:ext>
            </a:extLst>
          </p:cNvPr>
          <p:cNvSpPr txBox="1"/>
          <p:nvPr/>
        </p:nvSpPr>
        <p:spPr>
          <a:xfrm>
            <a:off x="7070501" y="2782669"/>
            <a:ext cx="1258128" cy="738664"/>
          </a:xfrm>
          <a:prstGeom prst="rect">
            <a:avLst/>
          </a:prstGeom>
          <a:noFill/>
        </p:spPr>
        <p:txBody>
          <a:bodyPr wrap="square" rtlCol="0">
            <a:spAutoFit/>
          </a:bodyPr>
          <a:lstStyle/>
          <a:p>
            <a:r>
              <a:rPr lang="nl-NL" sz="1400" dirty="0"/>
              <a:t>Consumptie reductie en bewustmaking</a:t>
            </a:r>
            <a:endParaRPr lang="nl-BE" sz="1400" dirty="0"/>
          </a:p>
        </p:txBody>
      </p:sp>
      <p:cxnSp>
        <p:nvCxnSpPr>
          <p:cNvPr id="13" name="Rechte verbindingslijn met pijl 12">
            <a:extLst>
              <a:ext uri="{FF2B5EF4-FFF2-40B4-BE49-F238E27FC236}">
                <a16:creationId xmlns:a16="http://schemas.microsoft.com/office/drawing/2014/main" id="{A08E1AE6-ACCE-5FAC-B62B-31217A074B5F}"/>
              </a:ext>
            </a:extLst>
          </p:cNvPr>
          <p:cNvCxnSpPr>
            <a:cxnSpLocks/>
          </p:cNvCxnSpPr>
          <p:nvPr/>
        </p:nvCxnSpPr>
        <p:spPr>
          <a:xfrm>
            <a:off x="6584660" y="3105834"/>
            <a:ext cx="31841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9" name="Afbeelding 18">
            <a:extLst>
              <a:ext uri="{FF2B5EF4-FFF2-40B4-BE49-F238E27FC236}">
                <a16:creationId xmlns:a16="http://schemas.microsoft.com/office/drawing/2014/main" id="{137E027F-A8F2-4763-0C99-1AA49930FA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796" y="2873585"/>
            <a:ext cx="913071" cy="646331"/>
          </a:xfrm>
          <a:prstGeom prst="rect">
            <a:avLst/>
          </a:prstGeom>
        </p:spPr>
      </p:pic>
      <p:pic>
        <p:nvPicPr>
          <p:cNvPr id="22" name="Afbeelding 21">
            <a:extLst>
              <a:ext uri="{FF2B5EF4-FFF2-40B4-BE49-F238E27FC236}">
                <a16:creationId xmlns:a16="http://schemas.microsoft.com/office/drawing/2014/main" id="{7CF213E3-DC1D-96FF-6603-6E82697FCC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1198" y="4036946"/>
            <a:ext cx="824669" cy="548746"/>
          </a:xfrm>
          <a:prstGeom prst="rect">
            <a:avLst/>
          </a:prstGeom>
        </p:spPr>
      </p:pic>
      <p:pic>
        <p:nvPicPr>
          <p:cNvPr id="25" name="Afbeelding 24" descr="Afbeelding met tekst&#10;&#10;Automatisch gegenereerde beschrijving">
            <a:extLst>
              <a:ext uri="{FF2B5EF4-FFF2-40B4-BE49-F238E27FC236}">
                <a16:creationId xmlns:a16="http://schemas.microsoft.com/office/drawing/2014/main" id="{A701AE1D-F7C8-9EF3-8065-9AE973878C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7871" y="5043023"/>
            <a:ext cx="971322" cy="646331"/>
          </a:xfrm>
          <a:prstGeom prst="rect">
            <a:avLst/>
          </a:prstGeom>
        </p:spPr>
      </p:pic>
      <p:sp>
        <p:nvSpPr>
          <p:cNvPr id="26" name="Tekstvak 25">
            <a:extLst>
              <a:ext uri="{FF2B5EF4-FFF2-40B4-BE49-F238E27FC236}">
                <a16:creationId xmlns:a16="http://schemas.microsoft.com/office/drawing/2014/main" id="{AE5E15D9-0948-9E3A-CBF4-BFB93A51D97D}"/>
              </a:ext>
            </a:extLst>
          </p:cNvPr>
          <p:cNvSpPr txBox="1"/>
          <p:nvPr/>
        </p:nvSpPr>
        <p:spPr>
          <a:xfrm>
            <a:off x="7112843" y="4042805"/>
            <a:ext cx="1363578" cy="307777"/>
          </a:xfrm>
          <a:prstGeom prst="rect">
            <a:avLst/>
          </a:prstGeom>
          <a:noFill/>
        </p:spPr>
        <p:txBody>
          <a:bodyPr wrap="none" rtlCol="0">
            <a:spAutoFit/>
          </a:bodyPr>
          <a:lstStyle/>
          <a:p>
            <a:r>
              <a:rPr lang="nl-NL" sz="1400" dirty="0"/>
              <a:t>Marktbeperking</a:t>
            </a:r>
            <a:endParaRPr lang="nl-BE" sz="1400" dirty="0"/>
          </a:p>
        </p:txBody>
      </p:sp>
      <p:sp>
        <p:nvSpPr>
          <p:cNvPr id="27" name="Tekstvak 26">
            <a:extLst>
              <a:ext uri="{FF2B5EF4-FFF2-40B4-BE49-F238E27FC236}">
                <a16:creationId xmlns:a16="http://schemas.microsoft.com/office/drawing/2014/main" id="{15E66768-70C3-67ED-2E3A-95AFCA80990B}"/>
              </a:ext>
            </a:extLst>
          </p:cNvPr>
          <p:cNvSpPr txBox="1"/>
          <p:nvPr/>
        </p:nvSpPr>
        <p:spPr>
          <a:xfrm>
            <a:off x="7070501" y="5128206"/>
            <a:ext cx="1566391" cy="307777"/>
          </a:xfrm>
          <a:prstGeom prst="rect">
            <a:avLst/>
          </a:prstGeom>
          <a:noFill/>
        </p:spPr>
        <p:txBody>
          <a:bodyPr wrap="none" rtlCol="0">
            <a:spAutoFit/>
          </a:bodyPr>
          <a:lstStyle/>
          <a:p>
            <a:r>
              <a:rPr lang="nl-NL" sz="1400" dirty="0"/>
              <a:t>Gebruiksbeperking</a:t>
            </a:r>
            <a:endParaRPr lang="nl-BE" sz="1400" dirty="0"/>
          </a:p>
        </p:txBody>
      </p:sp>
      <p:cxnSp>
        <p:nvCxnSpPr>
          <p:cNvPr id="28" name="Rechte verbindingslijn met pijl 27">
            <a:extLst>
              <a:ext uri="{FF2B5EF4-FFF2-40B4-BE49-F238E27FC236}">
                <a16:creationId xmlns:a16="http://schemas.microsoft.com/office/drawing/2014/main" id="{8DC64A5B-1163-29AE-39AE-14A41D96E6C6}"/>
              </a:ext>
            </a:extLst>
          </p:cNvPr>
          <p:cNvCxnSpPr>
            <a:cxnSpLocks/>
          </p:cNvCxnSpPr>
          <p:nvPr/>
        </p:nvCxnSpPr>
        <p:spPr>
          <a:xfrm>
            <a:off x="6590731" y="4175445"/>
            <a:ext cx="31841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Rechte verbindingslijn met pijl 28">
            <a:extLst>
              <a:ext uri="{FF2B5EF4-FFF2-40B4-BE49-F238E27FC236}">
                <a16:creationId xmlns:a16="http://schemas.microsoft.com/office/drawing/2014/main" id="{99C109C2-98ED-B041-A77A-115F82C83914}"/>
              </a:ext>
            </a:extLst>
          </p:cNvPr>
          <p:cNvCxnSpPr>
            <a:cxnSpLocks/>
          </p:cNvCxnSpPr>
          <p:nvPr/>
        </p:nvCxnSpPr>
        <p:spPr>
          <a:xfrm>
            <a:off x="6559677" y="5266706"/>
            <a:ext cx="31841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581795"/>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83ECB101-29D2-0C1B-6320-7D5C8B1F9E0D}"/>
              </a:ext>
            </a:extLst>
          </p:cNvPr>
          <p:cNvSpPr txBox="1">
            <a:spLocks/>
          </p:cNvSpPr>
          <p:nvPr/>
        </p:nvSpPr>
        <p:spPr>
          <a:xfrm>
            <a:off x="535321" y="484086"/>
            <a:ext cx="8280401" cy="994172"/>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lang="en-US" sz="3700" b="1" i="0" kern="1200">
                <a:solidFill>
                  <a:schemeClr val="bg2"/>
                </a:solidFill>
                <a:latin typeface="Calibri" panose="020F0502020204030204" pitchFamily="34" charset="0"/>
                <a:ea typeface="+mj-ea"/>
                <a:cs typeface="+mj-cs"/>
              </a:defRPr>
            </a:lvl1pPr>
          </a:lstStyle>
          <a:p>
            <a:r>
              <a:rPr lang="nl-BE" dirty="0">
                <a:latin typeface="+mj-lt"/>
              </a:rPr>
              <a:t>Wetgevend kader</a:t>
            </a:r>
          </a:p>
        </p:txBody>
      </p:sp>
      <p:sp>
        <p:nvSpPr>
          <p:cNvPr id="7" name="Text Placeholder 2">
            <a:extLst>
              <a:ext uri="{FF2B5EF4-FFF2-40B4-BE49-F238E27FC236}">
                <a16:creationId xmlns:a16="http://schemas.microsoft.com/office/drawing/2014/main" id="{2D9FD198-BA54-4044-0A1A-E983465595E7}"/>
              </a:ext>
            </a:extLst>
          </p:cNvPr>
          <p:cNvSpPr txBox="1">
            <a:spLocks/>
          </p:cNvSpPr>
          <p:nvPr/>
        </p:nvSpPr>
        <p:spPr>
          <a:xfrm>
            <a:off x="576262" y="1331276"/>
            <a:ext cx="2561221" cy="422023"/>
          </a:xfrm>
          <a:prstGeom prst="rect">
            <a:avLst/>
          </a:prstGeom>
        </p:spPr>
        <p:txBody>
          <a:bodyPr vert="horz" lIns="0" tIns="0" rIns="0" bIns="0" rtlCol="0" anchor="t">
            <a:normAutofit/>
          </a:bodyPr>
          <a:lstStyle>
            <a:lvl1pPr marL="288000" indent="-288000" algn="l" defTabSz="914400" rtl="0" eaLnBrk="1" latinLnBrk="0" hangingPunct="1">
              <a:lnSpc>
                <a:spcPct val="90000"/>
              </a:lnSpc>
              <a:spcBef>
                <a:spcPts val="1000"/>
              </a:spcBef>
              <a:buClr>
                <a:schemeClr val="tx1"/>
              </a:buClr>
              <a:buSzPct val="90000"/>
              <a:buFont typeface="Webdings" panose="05030102010509060703" pitchFamily="18" charset="2"/>
              <a:buChar char=""/>
              <a:defRPr lang="nl-NL" sz="2200" b="1" kern="1200" spc="0">
                <a:solidFill>
                  <a:schemeClr val="tx1"/>
                </a:solidFill>
                <a:latin typeface="Calibri" panose="020F0502020204030204" pitchFamily="34" charset="0"/>
                <a:ea typeface="+mn-ea"/>
                <a:cs typeface="+mn-cs"/>
              </a:defRPr>
            </a:lvl1pPr>
            <a:lvl2pPr marL="576000" indent="-288000" algn="l" defTabSz="914400" rtl="0" eaLnBrk="1" latinLnBrk="0" hangingPunct="1">
              <a:lnSpc>
                <a:spcPct val="90000"/>
              </a:lnSpc>
              <a:spcBef>
                <a:spcPts val="300"/>
              </a:spcBef>
              <a:buClr>
                <a:schemeClr val="tx1">
                  <a:lumMod val="50000"/>
                  <a:lumOff val="50000"/>
                </a:schemeClr>
              </a:buClr>
              <a:buSzPct val="75000"/>
              <a:buFont typeface="Wingdings" panose="05000000000000000000" pitchFamily="2" charset="2"/>
              <a:buChar char="§"/>
              <a:defRPr lang="nl-NL" sz="2200" kern="1200" spc="0">
                <a:solidFill>
                  <a:schemeClr val="tx1">
                    <a:lumMod val="50000"/>
                    <a:lumOff val="50000"/>
                  </a:schemeClr>
                </a:solidFill>
                <a:latin typeface="Calibri" panose="020F0502020204030204" pitchFamily="34" charset="0"/>
                <a:ea typeface="+mn-ea"/>
                <a:cs typeface="+mn-cs"/>
              </a:defRPr>
            </a:lvl2pPr>
            <a:lvl3pPr marL="864000" indent="-288000" algn="l" defTabSz="914400" rtl="0" eaLnBrk="1" latinLnBrk="0" hangingPunct="1">
              <a:lnSpc>
                <a:spcPct val="90000"/>
              </a:lnSpc>
              <a:spcBef>
                <a:spcPts val="300"/>
              </a:spcBef>
              <a:buClr>
                <a:schemeClr val="bg1">
                  <a:lumMod val="50000"/>
                </a:schemeClr>
              </a:buClr>
              <a:buSzPct val="90000"/>
              <a:buFont typeface="Courier New" panose="02070309020205020404" pitchFamily="49" charset="0"/>
              <a:buChar char="o"/>
              <a:defRPr lang="nl-NL" sz="2000" kern="1200" spc="0">
                <a:solidFill>
                  <a:schemeClr val="bg1">
                    <a:lumMod val="50000"/>
                  </a:schemeClr>
                </a:solidFill>
                <a:latin typeface="Calibri" panose="020F0502020204030204" pitchFamily="34" charset="0"/>
                <a:ea typeface="+mn-ea"/>
                <a:cs typeface="+mn-cs"/>
              </a:defRPr>
            </a:lvl3pPr>
            <a:lvl4pPr marL="1152000" indent="-288000" algn="l" defTabSz="914400" rtl="0" eaLnBrk="1" latinLnBrk="0" hangingPunct="1">
              <a:lnSpc>
                <a:spcPct val="90000"/>
              </a:lnSpc>
              <a:spcBef>
                <a:spcPts val="300"/>
              </a:spcBef>
              <a:buClr>
                <a:schemeClr val="bg1">
                  <a:lumMod val="50000"/>
                </a:schemeClr>
              </a:buClr>
              <a:buSzPct val="75000"/>
              <a:buFont typeface="Arial" panose="020B0604020202020204" pitchFamily="34" charset="0"/>
              <a:buChar char="•"/>
              <a:defRPr lang="en-US" sz="2000" kern="1200" spc="0">
                <a:solidFill>
                  <a:schemeClr val="bg1">
                    <a:lumMod val="50000"/>
                  </a:schemeClr>
                </a:solidFill>
                <a:latin typeface="Calibri" panose="020F0502020204030204" pitchFamily="34" charset="0"/>
                <a:ea typeface="+mn-ea"/>
                <a:cs typeface="+mn-cs"/>
              </a:defRPr>
            </a:lvl4pPr>
            <a:lvl5pPr marL="1440000" indent="-288000" algn="l" defTabSz="914400" rtl="0" eaLnBrk="1" latinLnBrk="0" hangingPunct="1">
              <a:lnSpc>
                <a:spcPct val="90000"/>
              </a:lnSpc>
              <a:spcBef>
                <a:spcPts val="300"/>
              </a:spcBef>
              <a:buClr>
                <a:schemeClr val="bg1">
                  <a:lumMod val="50000"/>
                </a:schemeClr>
              </a:buClr>
              <a:buSzPct val="90000"/>
              <a:buFont typeface="FlandersArtSans-Regular" panose="00000500000000000000" pitchFamily="50" charset="0"/>
              <a:buChar char="−"/>
              <a:defRPr lang="en-US" sz="2000" kern="1200" spc="0" baseline="0">
                <a:solidFill>
                  <a:schemeClr val="bg1">
                    <a:lumMod val="5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950" dirty="0">
                <a:latin typeface="Calibri"/>
                <a:cs typeface="Calibri"/>
              </a:rPr>
              <a:t>Vlaanderen - definities</a:t>
            </a:r>
          </a:p>
          <a:p>
            <a:pPr marL="0" indent="0">
              <a:buNone/>
            </a:pPr>
            <a:endParaRPr lang="nl-NL" sz="1950" dirty="0">
              <a:latin typeface="Calibri"/>
              <a:cs typeface="Calibri"/>
            </a:endParaRPr>
          </a:p>
          <a:p>
            <a:pPr marL="0" indent="0">
              <a:buNone/>
            </a:pPr>
            <a:endParaRPr lang="nl-NL" sz="1950" dirty="0">
              <a:latin typeface="Calibri"/>
              <a:cs typeface="Calibri"/>
            </a:endParaRPr>
          </a:p>
          <a:p>
            <a:pPr marL="0" indent="0">
              <a:buNone/>
            </a:pPr>
            <a:endParaRPr lang="nl-NL" sz="1650" dirty="0">
              <a:solidFill>
                <a:srgbClr val="000000"/>
              </a:solidFill>
              <a:cs typeface="Calibri"/>
            </a:endParaRPr>
          </a:p>
          <a:p>
            <a:pPr marL="863918" lvl="3" indent="-215741">
              <a:buClr>
                <a:srgbClr val="808080"/>
              </a:buClr>
            </a:pPr>
            <a:endParaRPr lang="nl-NL" sz="1500" dirty="0">
              <a:solidFill>
                <a:srgbClr val="000000"/>
              </a:solidFill>
              <a:cs typeface="Calibri"/>
            </a:endParaRPr>
          </a:p>
          <a:p>
            <a:pPr marL="863918" lvl="3" indent="-215741">
              <a:buClr>
                <a:srgbClr val="808080"/>
              </a:buClr>
            </a:pPr>
            <a:endParaRPr lang="nl-NL" sz="1500" dirty="0">
              <a:solidFill>
                <a:srgbClr val="000000"/>
              </a:solidFill>
              <a:cs typeface="Calibri"/>
            </a:endParaRPr>
          </a:p>
          <a:p>
            <a:pPr marL="647918" lvl="2" indent="-215741">
              <a:buClr>
                <a:srgbClr val="808080"/>
              </a:buClr>
            </a:pPr>
            <a:endParaRPr lang="nl-NL" sz="1500" dirty="0">
              <a:solidFill>
                <a:srgbClr val="000000"/>
              </a:solidFill>
              <a:cs typeface="Calibri"/>
            </a:endParaRPr>
          </a:p>
          <a:p>
            <a:pPr marL="863918" lvl="3" indent="-215741">
              <a:buClr>
                <a:srgbClr val="808080"/>
              </a:buClr>
            </a:pPr>
            <a:endParaRPr lang="nl-NL" sz="1500" dirty="0">
              <a:solidFill>
                <a:srgbClr val="000000"/>
              </a:solidFill>
              <a:cs typeface="Calibri"/>
            </a:endParaRPr>
          </a:p>
          <a:p>
            <a:pPr marL="863918" lvl="3" indent="-215741">
              <a:buClr>
                <a:srgbClr val="808080"/>
              </a:buClr>
            </a:pPr>
            <a:endParaRPr lang="nl-NL" sz="1500" dirty="0">
              <a:solidFill>
                <a:srgbClr val="000000"/>
              </a:solidFill>
              <a:cs typeface="Calibri"/>
            </a:endParaRPr>
          </a:p>
          <a:p>
            <a:pPr marL="648176" lvl="3" indent="0">
              <a:buClr>
                <a:srgbClr val="808080"/>
              </a:buClr>
              <a:buNone/>
            </a:pPr>
            <a:endParaRPr lang="nl-NL" sz="1500" dirty="0">
              <a:solidFill>
                <a:srgbClr val="000000"/>
              </a:solidFill>
              <a:cs typeface="Calibri"/>
            </a:endParaRPr>
          </a:p>
          <a:p>
            <a:pPr marL="863918" lvl="3" indent="-215741">
              <a:buClr>
                <a:srgbClr val="808080"/>
              </a:buClr>
            </a:pPr>
            <a:endParaRPr lang="nl-NL" sz="1500" dirty="0">
              <a:solidFill>
                <a:schemeClr val="tx1"/>
              </a:solidFill>
              <a:latin typeface="Calibri"/>
              <a:cs typeface="Calibri"/>
            </a:endParaRPr>
          </a:p>
        </p:txBody>
      </p:sp>
      <p:sp>
        <p:nvSpPr>
          <p:cNvPr id="2" name="Tekstvak 1">
            <a:extLst>
              <a:ext uri="{FF2B5EF4-FFF2-40B4-BE49-F238E27FC236}">
                <a16:creationId xmlns:a16="http://schemas.microsoft.com/office/drawing/2014/main" id="{58AD4D4F-644C-F863-BA7C-DC4BE99B25B2}"/>
              </a:ext>
            </a:extLst>
          </p:cNvPr>
          <p:cNvSpPr txBox="1"/>
          <p:nvPr/>
        </p:nvSpPr>
        <p:spPr>
          <a:xfrm>
            <a:off x="501765" y="1559065"/>
            <a:ext cx="6832833" cy="4770537"/>
          </a:xfrm>
          <a:prstGeom prst="rect">
            <a:avLst/>
          </a:prstGeom>
          <a:noFill/>
        </p:spPr>
        <p:txBody>
          <a:bodyPr wrap="square" rtlCol="0">
            <a:spAutoFit/>
          </a:bodyPr>
          <a:lstStyle/>
          <a:p>
            <a:r>
              <a:rPr lang="nl-NL" sz="1600" b="1" dirty="0"/>
              <a:t>Evenement</a:t>
            </a:r>
          </a:p>
          <a:p>
            <a:pPr marL="285750" indent="-285750">
              <a:buFont typeface="Arial" panose="020B0604020202020204" pitchFamily="34" charset="0"/>
              <a:buChar char="•"/>
            </a:pPr>
            <a:r>
              <a:rPr lang="nl-NL" sz="1600" dirty="0"/>
              <a:t>eenmalige of periodieke gebeurtenis</a:t>
            </a:r>
          </a:p>
          <a:p>
            <a:pPr marL="285750" indent="-285750">
              <a:buFont typeface="Arial" panose="020B0604020202020204" pitchFamily="34" charset="0"/>
              <a:buChar char="•"/>
            </a:pPr>
            <a:r>
              <a:rPr lang="nl-NL" sz="1600" dirty="0"/>
              <a:t>publiek aangekondigd en voor iedereen toegankelijk, al dan niet tegen betaling</a:t>
            </a:r>
          </a:p>
          <a:p>
            <a:pPr marL="285750" indent="-285750">
              <a:buFont typeface="Arial" panose="020B0604020202020204" pitchFamily="34" charset="0"/>
              <a:buChar char="•"/>
            </a:pPr>
            <a:r>
              <a:rPr lang="nl-NL" sz="1600" dirty="0"/>
              <a:t>publiek of privaat terrein</a:t>
            </a:r>
          </a:p>
          <a:p>
            <a:pPr marL="285750" indent="-285750">
              <a:buFont typeface="Arial" panose="020B0604020202020204" pitchFamily="34" charset="0"/>
              <a:buChar char="•"/>
            </a:pPr>
            <a:r>
              <a:rPr lang="nl-NL" sz="1600" dirty="0"/>
              <a:t>zowel in de openlucht als in een gesloten ruimte</a:t>
            </a:r>
          </a:p>
          <a:p>
            <a:pPr marL="285750" indent="-285750">
              <a:buFont typeface="Arial" panose="020B0604020202020204" pitchFamily="34" charset="0"/>
              <a:buChar char="•"/>
            </a:pPr>
            <a:r>
              <a:rPr lang="nl-NL" sz="1600" dirty="0"/>
              <a:t>Bijvoorbeeld: </a:t>
            </a:r>
            <a:r>
              <a:rPr lang="nl-BE" sz="1600" dirty="0">
                <a:solidFill>
                  <a:schemeClr val="tx1"/>
                </a:solidFill>
              </a:rPr>
              <a:t>kermissen, braderijen, (muziek)festivals, stad-, gemeente-, dorps-of wijkfeesten, jaar- en kerstmarkten, sportmanifestaties, fuiven ,…</a:t>
            </a:r>
            <a:endParaRPr lang="nl-NL" sz="1600" dirty="0"/>
          </a:p>
          <a:p>
            <a:br>
              <a:rPr lang="nl-NL" sz="1600" b="1" dirty="0"/>
            </a:br>
            <a:r>
              <a:rPr lang="nl-NL" sz="1600" b="1" dirty="0"/>
              <a:t>Cateringmateriaal</a:t>
            </a:r>
            <a:r>
              <a:rPr lang="nl-NL" sz="1600" dirty="0"/>
              <a:t>: alles wat gebruikt wordt voor het aanbieden en nuttigen van etenswaren, met uitsluitsel van voorverpakte etenswaren en servetten.</a:t>
            </a:r>
          </a:p>
          <a:p>
            <a:br>
              <a:rPr lang="nl-NL" sz="1600" dirty="0"/>
            </a:br>
            <a:br>
              <a:rPr lang="nl-NL" sz="1600" dirty="0"/>
            </a:br>
            <a:r>
              <a:rPr lang="nl-NL" sz="1600" b="1" dirty="0" err="1"/>
              <a:t>Recipiënt</a:t>
            </a:r>
            <a:r>
              <a:rPr lang="nl-NL" sz="1600" dirty="0"/>
              <a:t>: alles wat gebruikt wordt voor het aanbieden en het nuttigen van drank.  	</a:t>
            </a:r>
            <a:br>
              <a:rPr lang="nl-NL" sz="1600" dirty="0"/>
            </a:br>
            <a:endParaRPr lang="nl-NL" sz="1600" dirty="0"/>
          </a:p>
          <a:p>
            <a:r>
              <a:rPr lang="nl-NL" sz="1600" b="1" dirty="0"/>
              <a:t>Serveren</a:t>
            </a:r>
            <a:r>
              <a:rPr lang="nl-NL" sz="1600" dirty="0"/>
              <a:t>: het aanbieden, opdienen, bedienen van etenswaren of drank aan de eindgebruiker, met uitzondering van drankautomaten.</a:t>
            </a:r>
          </a:p>
          <a:p>
            <a:endParaRPr lang="nl-BE" sz="1600" dirty="0"/>
          </a:p>
        </p:txBody>
      </p:sp>
      <p:sp>
        <p:nvSpPr>
          <p:cNvPr id="10" name="Rechthoek: afgeronde hoeken 9">
            <a:extLst>
              <a:ext uri="{FF2B5EF4-FFF2-40B4-BE49-F238E27FC236}">
                <a16:creationId xmlns:a16="http://schemas.microsoft.com/office/drawing/2014/main" id="{8754CA5A-D0B1-8F39-B562-EFE40C3CB8E5}"/>
              </a:ext>
            </a:extLst>
          </p:cNvPr>
          <p:cNvSpPr/>
          <p:nvPr/>
        </p:nvSpPr>
        <p:spPr>
          <a:xfrm>
            <a:off x="1717125" y="5045180"/>
            <a:ext cx="4631424" cy="47817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marL="285750" indent="-285750" algn="ctr">
              <a:buFont typeface="Wingdings" panose="05000000000000000000" pitchFamily="2" charset="2"/>
              <a:buChar char="ü"/>
            </a:pPr>
            <a:r>
              <a:rPr lang="nl-NL" sz="1600" dirty="0" err="1"/>
              <a:t>Bvb</a:t>
            </a:r>
            <a:r>
              <a:rPr lang="nl-NL" sz="1600" dirty="0"/>
              <a:t>. Bekers, blikjes, </a:t>
            </a:r>
            <a:r>
              <a:rPr lang="nl-NL" sz="1600" dirty="0" err="1"/>
              <a:t>PET-flesjes</a:t>
            </a:r>
            <a:r>
              <a:rPr lang="nl-NL" sz="1600" dirty="0"/>
              <a:t>, drankkartons, …</a:t>
            </a:r>
            <a:endParaRPr lang="nl-BE" sz="1600" dirty="0"/>
          </a:p>
        </p:txBody>
      </p:sp>
      <p:sp>
        <p:nvSpPr>
          <p:cNvPr id="11" name="Rechthoek: afgeronde hoeken 10">
            <a:extLst>
              <a:ext uri="{FF2B5EF4-FFF2-40B4-BE49-F238E27FC236}">
                <a16:creationId xmlns:a16="http://schemas.microsoft.com/office/drawing/2014/main" id="{960DF698-C543-6A92-3676-88F85A9A42E0}"/>
              </a:ext>
            </a:extLst>
          </p:cNvPr>
          <p:cNvSpPr/>
          <p:nvPr/>
        </p:nvSpPr>
        <p:spPr>
          <a:xfrm>
            <a:off x="4462945" y="4306251"/>
            <a:ext cx="3506598" cy="46388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marL="285750" indent="-285750" algn="ctr">
              <a:buFont typeface="Wingdings" panose="05000000000000000000" pitchFamily="2" charset="2"/>
              <a:buChar char="ü"/>
            </a:pPr>
            <a:r>
              <a:rPr lang="nl-NL" sz="1600" dirty="0"/>
              <a:t>Hiermee wordt ook bestek bedoeld</a:t>
            </a:r>
            <a:endParaRPr lang="nl-BE" sz="1600" dirty="0"/>
          </a:p>
        </p:txBody>
      </p:sp>
    </p:spTree>
    <p:extLst>
      <p:ext uri="{BB962C8B-B14F-4D97-AF65-F5344CB8AC3E}">
        <p14:creationId xmlns:p14="http://schemas.microsoft.com/office/powerpoint/2010/main" val="2738720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43DEF727-756A-FBB3-855F-4DE0AB4EC8D6}"/>
              </a:ext>
            </a:extLst>
          </p:cNvPr>
          <p:cNvGraphicFramePr/>
          <p:nvPr>
            <p:extLst>
              <p:ext uri="{D42A27DB-BD31-4B8C-83A1-F6EECF244321}">
                <p14:modId xmlns:p14="http://schemas.microsoft.com/office/powerpoint/2010/main" val="2042365826"/>
              </p:ext>
            </p:extLst>
          </p:nvPr>
        </p:nvGraphicFramePr>
        <p:xfrm>
          <a:off x="576263" y="1553315"/>
          <a:ext cx="7825297" cy="2960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3">
            <a:extLst>
              <a:ext uri="{FF2B5EF4-FFF2-40B4-BE49-F238E27FC236}">
                <a16:creationId xmlns:a16="http://schemas.microsoft.com/office/drawing/2014/main" id="{678919FD-E781-23E6-7A36-E6BF8AFA551F}"/>
              </a:ext>
            </a:extLst>
          </p:cNvPr>
          <p:cNvSpPr txBox="1">
            <a:spLocks/>
          </p:cNvSpPr>
          <p:nvPr/>
        </p:nvSpPr>
        <p:spPr>
          <a:xfrm>
            <a:off x="576263" y="442187"/>
            <a:ext cx="8280401" cy="994172"/>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lang="en-US" sz="3700" b="1" i="0" kern="1200">
                <a:solidFill>
                  <a:schemeClr val="bg2"/>
                </a:solidFill>
                <a:latin typeface="Calibri" panose="020F0502020204030204" pitchFamily="34" charset="0"/>
                <a:ea typeface="+mj-ea"/>
                <a:cs typeface="+mj-cs"/>
              </a:defRPr>
            </a:lvl1pPr>
          </a:lstStyle>
          <a:p>
            <a:r>
              <a:rPr lang="nl-BE" dirty="0">
                <a:latin typeface="+mj-lt"/>
              </a:rPr>
              <a:t>Wetgevend kader</a:t>
            </a:r>
          </a:p>
        </p:txBody>
      </p:sp>
      <p:sp>
        <p:nvSpPr>
          <p:cNvPr id="5" name="Text Placeholder 2">
            <a:extLst>
              <a:ext uri="{FF2B5EF4-FFF2-40B4-BE49-F238E27FC236}">
                <a16:creationId xmlns:a16="http://schemas.microsoft.com/office/drawing/2014/main" id="{991DE60B-AA77-2492-A324-5556A3F7E3D3}"/>
              </a:ext>
            </a:extLst>
          </p:cNvPr>
          <p:cNvSpPr txBox="1">
            <a:spLocks/>
          </p:cNvSpPr>
          <p:nvPr/>
        </p:nvSpPr>
        <p:spPr>
          <a:xfrm>
            <a:off x="576263" y="1653489"/>
            <a:ext cx="7991474" cy="372978"/>
          </a:xfrm>
          <a:prstGeom prst="rect">
            <a:avLst/>
          </a:prstGeom>
        </p:spPr>
        <p:txBody>
          <a:bodyPr vert="horz" lIns="0" tIns="0" rIns="0" bIns="0" rtlCol="0" anchor="t">
            <a:normAutofit/>
          </a:bodyPr>
          <a:lstStyle>
            <a:lvl1pPr marL="288000" indent="-288000" algn="l" defTabSz="914400" rtl="0" eaLnBrk="1" latinLnBrk="0" hangingPunct="1">
              <a:lnSpc>
                <a:spcPct val="90000"/>
              </a:lnSpc>
              <a:spcBef>
                <a:spcPts val="1000"/>
              </a:spcBef>
              <a:buClr>
                <a:schemeClr val="tx1"/>
              </a:buClr>
              <a:buSzPct val="90000"/>
              <a:buFont typeface="Webdings" panose="05030102010509060703" pitchFamily="18" charset="2"/>
              <a:buChar char=""/>
              <a:defRPr lang="nl-NL" sz="2200" b="1" kern="1200" spc="0">
                <a:solidFill>
                  <a:schemeClr val="tx1"/>
                </a:solidFill>
                <a:latin typeface="Calibri" panose="020F0502020204030204" pitchFamily="34" charset="0"/>
                <a:ea typeface="+mn-ea"/>
                <a:cs typeface="+mn-cs"/>
              </a:defRPr>
            </a:lvl1pPr>
            <a:lvl2pPr marL="576000" indent="-288000" algn="l" defTabSz="914400" rtl="0" eaLnBrk="1" latinLnBrk="0" hangingPunct="1">
              <a:lnSpc>
                <a:spcPct val="90000"/>
              </a:lnSpc>
              <a:spcBef>
                <a:spcPts val="300"/>
              </a:spcBef>
              <a:buClr>
                <a:schemeClr val="tx1">
                  <a:lumMod val="50000"/>
                  <a:lumOff val="50000"/>
                </a:schemeClr>
              </a:buClr>
              <a:buSzPct val="75000"/>
              <a:buFont typeface="Wingdings" panose="05000000000000000000" pitchFamily="2" charset="2"/>
              <a:buChar char="§"/>
              <a:defRPr lang="nl-NL" sz="2200" kern="1200" spc="0">
                <a:solidFill>
                  <a:schemeClr val="tx1">
                    <a:lumMod val="50000"/>
                    <a:lumOff val="50000"/>
                  </a:schemeClr>
                </a:solidFill>
                <a:latin typeface="Calibri" panose="020F0502020204030204" pitchFamily="34" charset="0"/>
                <a:ea typeface="+mn-ea"/>
                <a:cs typeface="+mn-cs"/>
              </a:defRPr>
            </a:lvl2pPr>
            <a:lvl3pPr marL="864000" indent="-288000" algn="l" defTabSz="914400" rtl="0" eaLnBrk="1" latinLnBrk="0" hangingPunct="1">
              <a:lnSpc>
                <a:spcPct val="90000"/>
              </a:lnSpc>
              <a:spcBef>
                <a:spcPts val="300"/>
              </a:spcBef>
              <a:buClr>
                <a:schemeClr val="bg1">
                  <a:lumMod val="50000"/>
                </a:schemeClr>
              </a:buClr>
              <a:buSzPct val="90000"/>
              <a:buFont typeface="Courier New" panose="02070309020205020404" pitchFamily="49" charset="0"/>
              <a:buChar char="o"/>
              <a:defRPr lang="nl-NL" sz="2000" kern="1200" spc="0">
                <a:solidFill>
                  <a:schemeClr val="bg1">
                    <a:lumMod val="50000"/>
                  </a:schemeClr>
                </a:solidFill>
                <a:latin typeface="Calibri" panose="020F0502020204030204" pitchFamily="34" charset="0"/>
                <a:ea typeface="+mn-ea"/>
                <a:cs typeface="+mn-cs"/>
              </a:defRPr>
            </a:lvl3pPr>
            <a:lvl4pPr marL="1152000" indent="-288000" algn="l" defTabSz="914400" rtl="0" eaLnBrk="1" latinLnBrk="0" hangingPunct="1">
              <a:lnSpc>
                <a:spcPct val="90000"/>
              </a:lnSpc>
              <a:spcBef>
                <a:spcPts val="300"/>
              </a:spcBef>
              <a:buClr>
                <a:schemeClr val="bg1">
                  <a:lumMod val="50000"/>
                </a:schemeClr>
              </a:buClr>
              <a:buSzPct val="75000"/>
              <a:buFont typeface="Arial" panose="020B0604020202020204" pitchFamily="34" charset="0"/>
              <a:buChar char="•"/>
              <a:defRPr lang="en-US" sz="2000" kern="1200" spc="0">
                <a:solidFill>
                  <a:schemeClr val="bg1">
                    <a:lumMod val="50000"/>
                  </a:schemeClr>
                </a:solidFill>
                <a:latin typeface="Calibri" panose="020F0502020204030204" pitchFamily="34" charset="0"/>
                <a:ea typeface="+mn-ea"/>
                <a:cs typeface="+mn-cs"/>
              </a:defRPr>
            </a:lvl4pPr>
            <a:lvl5pPr marL="1440000" indent="-288000" algn="l" defTabSz="914400" rtl="0" eaLnBrk="1" latinLnBrk="0" hangingPunct="1">
              <a:lnSpc>
                <a:spcPct val="90000"/>
              </a:lnSpc>
              <a:spcBef>
                <a:spcPts val="300"/>
              </a:spcBef>
              <a:buClr>
                <a:schemeClr val="bg1">
                  <a:lumMod val="50000"/>
                </a:schemeClr>
              </a:buClr>
              <a:buSzPct val="90000"/>
              <a:buFont typeface="FlandersArtSans-Regular" panose="00000500000000000000" pitchFamily="50" charset="0"/>
              <a:buChar char="−"/>
              <a:defRPr lang="en-US" sz="2000" kern="1200" spc="0" baseline="0">
                <a:solidFill>
                  <a:schemeClr val="bg1">
                    <a:lumMod val="5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950" dirty="0">
                <a:latin typeface="Calibri"/>
                <a:cs typeface="Calibri"/>
              </a:rPr>
              <a:t>Vlaanderen - VLAREMA</a:t>
            </a:r>
            <a:endParaRPr lang="nl-NL" sz="1650" dirty="0">
              <a:solidFill>
                <a:srgbClr val="000000"/>
              </a:solidFill>
              <a:cs typeface="Calibri"/>
            </a:endParaRPr>
          </a:p>
          <a:p>
            <a:pPr marL="648176" lvl="3" indent="0">
              <a:buClr>
                <a:srgbClr val="808080"/>
              </a:buClr>
              <a:buNone/>
            </a:pPr>
            <a:endParaRPr lang="nl-NL" sz="1500" dirty="0">
              <a:solidFill>
                <a:srgbClr val="000000"/>
              </a:solidFill>
              <a:cs typeface="Calibri"/>
            </a:endParaRPr>
          </a:p>
          <a:p>
            <a:pPr marL="863918" lvl="3" indent="-215741">
              <a:buClr>
                <a:srgbClr val="808080"/>
              </a:buClr>
            </a:pPr>
            <a:endParaRPr lang="nl-NL" sz="1500" dirty="0">
              <a:solidFill>
                <a:schemeClr val="tx1"/>
              </a:solidFill>
              <a:latin typeface="Calibri"/>
              <a:cs typeface="Calibri"/>
            </a:endParaRPr>
          </a:p>
          <a:p>
            <a:pPr marL="863918" lvl="3" indent="-215741">
              <a:buClr>
                <a:srgbClr val="808080"/>
              </a:buClr>
            </a:pPr>
            <a:endParaRPr lang="nl-NL" sz="1500" dirty="0">
              <a:solidFill>
                <a:schemeClr val="tx1"/>
              </a:solidFill>
              <a:latin typeface="Calibri"/>
              <a:cs typeface="Calibri"/>
            </a:endParaRPr>
          </a:p>
          <a:p>
            <a:pPr marL="431959" lvl="1" indent="-215741"/>
            <a:endParaRPr lang="nl-NL" sz="1650" dirty="0">
              <a:cs typeface="Calibri"/>
            </a:endParaRPr>
          </a:p>
        </p:txBody>
      </p:sp>
      <p:sp>
        <p:nvSpPr>
          <p:cNvPr id="4" name="Rechthoek: afgeronde hoeken 3">
            <a:extLst>
              <a:ext uri="{FF2B5EF4-FFF2-40B4-BE49-F238E27FC236}">
                <a16:creationId xmlns:a16="http://schemas.microsoft.com/office/drawing/2014/main" id="{85855A19-B259-4BCA-18AE-B3FE8AFE6B87}"/>
              </a:ext>
            </a:extLst>
          </p:cNvPr>
          <p:cNvSpPr/>
          <p:nvPr/>
        </p:nvSpPr>
        <p:spPr>
          <a:xfrm>
            <a:off x="410086" y="2720233"/>
            <a:ext cx="1927618" cy="62707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marL="285750" indent="-285750" algn="ctr">
              <a:buFont typeface="Wingdings" panose="05000000000000000000" pitchFamily="2" charset="2"/>
              <a:buChar char="ü"/>
            </a:pPr>
            <a:r>
              <a:rPr lang="nl-BE" dirty="0"/>
              <a:t>Geen wijziging</a:t>
            </a:r>
          </a:p>
        </p:txBody>
      </p:sp>
    </p:spTree>
    <p:extLst>
      <p:ext uri="{BB962C8B-B14F-4D97-AF65-F5344CB8AC3E}">
        <p14:creationId xmlns:p14="http://schemas.microsoft.com/office/powerpoint/2010/main" val="736221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43DEF727-756A-FBB3-855F-4DE0AB4EC8D6}"/>
              </a:ext>
            </a:extLst>
          </p:cNvPr>
          <p:cNvGraphicFramePr/>
          <p:nvPr>
            <p:extLst>
              <p:ext uri="{D42A27DB-BD31-4B8C-83A1-F6EECF244321}">
                <p14:modId xmlns:p14="http://schemas.microsoft.com/office/powerpoint/2010/main" val="1626173628"/>
              </p:ext>
            </p:extLst>
          </p:nvPr>
        </p:nvGraphicFramePr>
        <p:xfrm>
          <a:off x="535321" y="2080068"/>
          <a:ext cx="8032417" cy="3721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el 3">
            <a:extLst>
              <a:ext uri="{FF2B5EF4-FFF2-40B4-BE49-F238E27FC236}">
                <a16:creationId xmlns:a16="http://schemas.microsoft.com/office/drawing/2014/main" id="{83ECB101-29D2-0C1B-6320-7D5C8B1F9E0D}"/>
              </a:ext>
            </a:extLst>
          </p:cNvPr>
          <p:cNvSpPr txBox="1">
            <a:spLocks/>
          </p:cNvSpPr>
          <p:nvPr/>
        </p:nvSpPr>
        <p:spPr>
          <a:xfrm>
            <a:off x="535321" y="484086"/>
            <a:ext cx="3751453" cy="84719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lang="en-US" sz="3700" b="1" i="0" kern="1200">
                <a:solidFill>
                  <a:schemeClr val="bg2"/>
                </a:solidFill>
                <a:latin typeface="Calibri" panose="020F0502020204030204" pitchFamily="34" charset="0"/>
                <a:ea typeface="+mj-ea"/>
                <a:cs typeface="+mj-cs"/>
              </a:defRPr>
            </a:lvl1pPr>
          </a:lstStyle>
          <a:p>
            <a:r>
              <a:rPr lang="nl-BE" dirty="0">
                <a:latin typeface="+mj-lt"/>
              </a:rPr>
              <a:t>Wetgevend kader</a:t>
            </a:r>
          </a:p>
        </p:txBody>
      </p:sp>
      <p:sp>
        <p:nvSpPr>
          <p:cNvPr id="7" name="Text Placeholder 2">
            <a:extLst>
              <a:ext uri="{FF2B5EF4-FFF2-40B4-BE49-F238E27FC236}">
                <a16:creationId xmlns:a16="http://schemas.microsoft.com/office/drawing/2014/main" id="{2D9FD198-BA54-4044-0A1A-E983465595E7}"/>
              </a:ext>
            </a:extLst>
          </p:cNvPr>
          <p:cNvSpPr txBox="1">
            <a:spLocks/>
          </p:cNvSpPr>
          <p:nvPr/>
        </p:nvSpPr>
        <p:spPr>
          <a:xfrm>
            <a:off x="576262" y="1331276"/>
            <a:ext cx="2955503" cy="388467"/>
          </a:xfrm>
          <a:prstGeom prst="rect">
            <a:avLst/>
          </a:prstGeom>
        </p:spPr>
        <p:txBody>
          <a:bodyPr vert="horz" lIns="0" tIns="0" rIns="0" bIns="0" rtlCol="0" anchor="t">
            <a:normAutofit/>
          </a:bodyPr>
          <a:lstStyle>
            <a:lvl1pPr marL="288000" indent="-288000" algn="l" defTabSz="914400" rtl="0" eaLnBrk="1" latinLnBrk="0" hangingPunct="1">
              <a:lnSpc>
                <a:spcPct val="90000"/>
              </a:lnSpc>
              <a:spcBef>
                <a:spcPts val="1000"/>
              </a:spcBef>
              <a:buClr>
                <a:schemeClr val="tx1"/>
              </a:buClr>
              <a:buSzPct val="90000"/>
              <a:buFont typeface="Webdings" panose="05030102010509060703" pitchFamily="18" charset="2"/>
              <a:buChar char=""/>
              <a:defRPr lang="nl-NL" sz="2200" b="1" kern="1200" spc="0">
                <a:solidFill>
                  <a:schemeClr val="tx1"/>
                </a:solidFill>
                <a:latin typeface="Calibri" panose="020F0502020204030204" pitchFamily="34" charset="0"/>
                <a:ea typeface="+mn-ea"/>
                <a:cs typeface="+mn-cs"/>
              </a:defRPr>
            </a:lvl1pPr>
            <a:lvl2pPr marL="576000" indent="-288000" algn="l" defTabSz="914400" rtl="0" eaLnBrk="1" latinLnBrk="0" hangingPunct="1">
              <a:lnSpc>
                <a:spcPct val="90000"/>
              </a:lnSpc>
              <a:spcBef>
                <a:spcPts val="300"/>
              </a:spcBef>
              <a:buClr>
                <a:schemeClr val="tx1">
                  <a:lumMod val="50000"/>
                  <a:lumOff val="50000"/>
                </a:schemeClr>
              </a:buClr>
              <a:buSzPct val="75000"/>
              <a:buFont typeface="Wingdings" panose="05000000000000000000" pitchFamily="2" charset="2"/>
              <a:buChar char="§"/>
              <a:defRPr lang="nl-NL" sz="2200" kern="1200" spc="0">
                <a:solidFill>
                  <a:schemeClr val="tx1">
                    <a:lumMod val="50000"/>
                    <a:lumOff val="50000"/>
                  </a:schemeClr>
                </a:solidFill>
                <a:latin typeface="Calibri" panose="020F0502020204030204" pitchFamily="34" charset="0"/>
                <a:ea typeface="+mn-ea"/>
                <a:cs typeface="+mn-cs"/>
              </a:defRPr>
            </a:lvl2pPr>
            <a:lvl3pPr marL="864000" indent="-288000" algn="l" defTabSz="914400" rtl="0" eaLnBrk="1" latinLnBrk="0" hangingPunct="1">
              <a:lnSpc>
                <a:spcPct val="90000"/>
              </a:lnSpc>
              <a:spcBef>
                <a:spcPts val="300"/>
              </a:spcBef>
              <a:buClr>
                <a:schemeClr val="bg1">
                  <a:lumMod val="50000"/>
                </a:schemeClr>
              </a:buClr>
              <a:buSzPct val="90000"/>
              <a:buFont typeface="Courier New" panose="02070309020205020404" pitchFamily="49" charset="0"/>
              <a:buChar char="o"/>
              <a:defRPr lang="nl-NL" sz="2000" kern="1200" spc="0">
                <a:solidFill>
                  <a:schemeClr val="bg1">
                    <a:lumMod val="50000"/>
                  </a:schemeClr>
                </a:solidFill>
                <a:latin typeface="Calibri" panose="020F0502020204030204" pitchFamily="34" charset="0"/>
                <a:ea typeface="+mn-ea"/>
                <a:cs typeface="+mn-cs"/>
              </a:defRPr>
            </a:lvl3pPr>
            <a:lvl4pPr marL="1152000" indent="-288000" algn="l" defTabSz="914400" rtl="0" eaLnBrk="1" latinLnBrk="0" hangingPunct="1">
              <a:lnSpc>
                <a:spcPct val="90000"/>
              </a:lnSpc>
              <a:spcBef>
                <a:spcPts val="300"/>
              </a:spcBef>
              <a:buClr>
                <a:schemeClr val="bg1">
                  <a:lumMod val="50000"/>
                </a:schemeClr>
              </a:buClr>
              <a:buSzPct val="75000"/>
              <a:buFont typeface="Arial" panose="020B0604020202020204" pitchFamily="34" charset="0"/>
              <a:buChar char="•"/>
              <a:defRPr lang="en-US" sz="2000" kern="1200" spc="0">
                <a:solidFill>
                  <a:schemeClr val="bg1">
                    <a:lumMod val="50000"/>
                  </a:schemeClr>
                </a:solidFill>
                <a:latin typeface="Calibri" panose="020F0502020204030204" pitchFamily="34" charset="0"/>
                <a:ea typeface="+mn-ea"/>
                <a:cs typeface="+mn-cs"/>
              </a:defRPr>
            </a:lvl4pPr>
            <a:lvl5pPr marL="1440000" indent="-288000" algn="l" defTabSz="914400" rtl="0" eaLnBrk="1" latinLnBrk="0" hangingPunct="1">
              <a:lnSpc>
                <a:spcPct val="90000"/>
              </a:lnSpc>
              <a:spcBef>
                <a:spcPts val="300"/>
              </a:spcBef>
              <a:buClr>
                <a:schemeClr val="bg1">
                  <a:lumMod val="50000"/>
                </a:schemeClr>
              </a:buClr>
              <a:buSzPct val="90000"/>
              <a:buFont typeface="FlandersArtSans-Regular" panose="00000500000000000000" pitchFamily="50" charset="0"/>
              <a:buChar char="−"/>
              <a:defRPr lang="en-US" sz="2000" kern="1200" spc="0" baseline="0">
                <a:solidFill>
                  <a:schemeClr val="bg1">
                    <a:lumMod val="5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950" dirty="0">
                <a:latin typeface="Calibri"/>
                <a:cs typeface="Calibri"/>
              </a:rPr>
              <a:t>Vlaanderen - VLAREMA</a:t>
            </a:r>
          </a:p>
          <a:p>
            <a:pPr marL="0" indent="0">
              <a:buNone/>
            </a:pPr>
            <a:endParaRPr lang="nl-NL" sz="1950" dirty="0">
              <a:latin typeface="Calibri"/>
              <a:cs typeface="Calibri"/>
            </a:endParaRPr>
          </a:p>
          <a:p>
            <a:pPr marL="0" indent="0">
              <a:buNone/>
            </a:pPr>
            <a:endParaRPr lang="nl-NL" sz="1650" dirty="0">
              <a:solidFill>
                <a:srgbClr val="000000"/>
              </a:solidFill>
              <a:cs typeface="Calibri"/>
            </a:endParaRPr>
          </a:p>
          <a:p>
            <a:pPr marL="863918" lvl="3" indent="-215741">
              <a:buClr>
                <a:srgbClr val="808080"/>
              </a:buClr>
            </a:pPr>
            <a:endParaRPr lang="nl-NL" sz="1500" dirty="0">
              <a:solidFill>
                <a:srgbClr val="000000"/>
              </a:solidFill>
              <a:cs typeface="Calibri"/>
            </a:endParaRPr>
          </a:p>
          <a:p>
            <a:pPr marL="863918" lvl="3" indent="-215741">
              <a:buClr>
                <a:srgbClr val="808080"/>
              </a:buClr>
            </a:pPr>
            <a:endParaRPr lang="nl-NL" sz="1500" dirty="0">
              <a:solidFill>
                <a:srgbClr val="000000"/>
              </a:solidFill>
              <a:cs typeface="Calibri"/>
            </a:endParaRPr>
          </a:p>
          <a:p>
            <a:pPr marL="647918" lvl="2" indent="-215741">
              <a:buClr>
                <a:srgbClr val="808080"/>
              </a:buClr>
            </a:pPr>
            <a:endParaRPr lang="nl-NL" sz="1500" dirty="0">
              <a:solidFill>
                <a:srgbClr val="000000"/>
              </a:solidFill>
              <a:cs typeface="Calibri"/>
            </a:endParaRPr>
          </a:p>
          <a:p>
            <a:pPr marL="863918" lvl="3" indent="-215741">
              <a:buClr>
                <a:srgbClr val="808080"/>
              </a:buClr>
            </a:pPr>
            <a:endParaRPr lang="nl-NL" sz="1500" dirty="0">
              <a:solidFill>
                <a:srgbClr val="000000"/>
              </a:solidFill>
              <a:cs typeface="Calibri"/>
            </a:endParaRPr>
          </a:p>
          <a:p>
            <a:pPr marL="863918" lvl="3" indent="-215741">
              <a:buClr>
                <a:srgbClr val="808080"/>
              </a:buClr>
            </a:pPr>
            <a:endParaRPr lang="nl-NL" sz="1500" dirty="0">
              <a:solidFill>
                <a:srgbClr val="000000"/>
              </a:solidFill>
              <a:cs typeface="Calibri"/>
            </a:endParaRPr>
          </a:p>
          <a:p>
            <a:pPr marL="648176" lvl="3" indent="0">
              <a:buClr>
                <a:srgbClr val="808080"/>
              </a:buClr>
              <a:buNone/>
            </a:pPr>
            <a:endParaRPr lang="nl-NL" sz="1500" dirty="0">
              <a:solidFill>
                <a:srgbClr val="000000"/>
              </a:solidFill>
              <a:cs typeface="Calibri"/>
            </a:endParaRPr>
          </a:p>
          <a:p>
            <a:pPr marL="863918" lvl="3" indent="-215741">
              <a:buClr>
                <a:srgbClr val="808080"/>
              </a:buClr>
            </a:pPr>
            <a:endParaRPr lang="nl-NL" sz="1500" dirty="0">
              <a:solidFill>
                <a:schemeClr val="tx1"/>
              </a:solidFill>
              <a:latin typeface="Calibri"/>
              <a:cs typeface="Calibri"/>
            </a:endParaRPr>
          </a:p>
        </p:txBody>
      </p:sp>
      <p:sp>
        <p:nvSpPr>
          <p:cNvPr id="2" name="Rechthoek: afgeronde hoeken 1">
            <a:extLst>
              <a:ext uri="{FF2B5EF4-FFF2-40B4-BE49-F238E27FC236}">
                <a16:creationId xmlns:a16="http://schemas.microsoft.com/office/drawing/2014/main" id="{4338949D-AE0E-7261-A331-3CCFAA57497B}"/>
              </a:ext>
            </a:extLst>
          </p:cNvPr>
          <p:cNvSpPr/>
          <p:nvPr/>
        </p:nvSpPr>
        <p:spPr>
          <a:xfrm>
            <a:off x="401379" y="2289796"/>
            <a:ext cx="1741185" cy="54538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ctr">
              <a:buFont typeface="Wingdings" panose="05000000000000000000" pitchFamily="2" charset="2"/>
              <a:buChar char="ü"/>
            </a:pPr>
            <a:r>
              <a:rPr lang="nl-BE" dirty="0"/>
              <a:t>Wijziging!</a:t>
            </a:r>
          </a:p>
        </p:txBody>
      </p:sp>
      <p:sp>
        <p:nvSpPr>
          <p:cNvPr id="4" name="Rechthoek: afgeronde hoeken 3">
            <a:extLst>
              <a:ext uri="{FF2B5EF4-FFF2-40B4-BE49-F238E27FC236}">
                <a16:creationId xmlns:a16="http://schemas.microsoft.com/office/drawing/2014/main" id="{544FC9CB-10F5-2929-E44A-FD9057BFF023}"/>
              </a:ext>
            </a:extLst>
          </p:cNvPr>
          <p:cNvSpPr/>
          <p:nvPr/>
        </p:nvSpPr>
        <p:spPr>
          <a:xfrm>
            <a:off x="401379" y="4135673"/>
            <a:ext cx="1251251" cy="54538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ctr">
              <a:buFont typeface="Wingdings" panose="05000000000000000000" pitchFamily="2" charset="2"/>
              <a:buChar char="ü"/>
            </a:pPr>
            <a:r>
              <a:rPr lang="nl-BE" dirty="0"/>
              <a:t>Nieuw!</a:t>
            </a:r>
          </a:p>
        </p:txBody>
      </p:sp>
    </p:spTree>
    <p:extLst>
      <p:ext uri="{BB962C8B-B14F-4D97-AF65-F5344CB8AC3E}">
        <p14:creationId xmlns:p14="http://schemas.microsoft.com/office/powerpoint/2010/main" val="3094700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Afbeelding met tekst, fles, Frisdrank&#10;&#10;Automatisch gegenereerde beschrijving">
            <a:extLst>
              <a:ext uri="{FF2B5EF4-FFF2-40B4-BE49-F238E27FC236}">
                <a16:creationId xmlns:a16="http://schemas.microsoft.com/office/drawing/2014/main" id="{372412A6-1C06-8F31-2EF6-792EA505AB59}"/>
              </a:ext>
            </a:extLst>
          </p:cNvPr>
          <p:cNvPicPr>
            <a:picLocks noChangeAspect="1"/>
          </p:cNvPicPr>
          <p:nvPr/>
        </p:nvPicPr>
        <p:blipFill rotWithShape="1">
          <a:blip r:embed="rId3">
            <a:extLst>
              <a:ext uri="{28A0092B-C50C-407E-A947-70E740481C1C}">
                <a14:useLocalDpi xmlns:a14="http://schemas.microsoft.com/office/drawing/2010/main" val="0"/>
              </a:ext>
            </a:extLst>
          </a:blip>
          <a:srcRect l="86701" t="14203" r="4822" b="69779"/>
          <a:stretch/>
        </p:blipFill>
        <p:spPr>
          <a:xfrm>
            <a:off x="929709" y="2575586"/>
            <a:ext cx="509291" cy="1098488"/>
          </a:xfrm>
          <a:prstGeom prst="rect">
            <a:avLst/>
          </a:prstGeom>
        </p:spPr>
      </p:pic>
      <p:sp>
        <p:nvSpPr>
          <p:cNvPr id="2" name="Titel 1"/>
          <p:cNvSpPr>
            <a:spLocks noGrp="1"/>
          </p:cNvSpPr>
          <p:nvPr>
            <p:ph type="title"/>
          </p:nvPr>
        </p:nvSpPr>
        <p:spPr>
          <a:xfrm>
            <a:off x="576262" y="-46670"/>
            <a:ext cx="8280401" cy="1325563"/>
          </a:xfrm>
        </p:spPr>
        <p:txBody>
          <a:bodyPr>
            <a:normAutofit/>
          </a:bodyPr>
          <a:lstStyle/>
          <a:p>
            <a:r>
              <a:rPr lang="nl-BE" dirty="0">
                <a:latin typeface="+mj-lt"/>
              </a:rPr>
              <a:t>Wetgevend kader</a:t>
            </a:r>
          </a:p>
        </p:txBody>
      </p:sp>
      <p:sp>
        <p:nvSpPr>
          <p:cNvPr id="3" name="Tijdelijke aanduiding voor tekst 2"/>
          <p:cNvSpPr>
            <a:spLocks noGrp="1"/>
          </p:cNvSpPr>
          <p:nvPr>
            <p:ph type="body" sz="quarter" idx="10"/>
          </p:nvPr>
        </p:nvSpPr>
        <p:spPr/>
        <p:txBody>
          <a:bodyPr/>
          <a:lstStyle/>
          <a:p>
            <a:pPr marL="0" lvl="0" indent="0">
              <a:buNone/>
            </a:pPr>
            <a:endParaRPr lang="nl-BE" dirty="0"/>
          </a:p>
          <a:p>
            <a:pPr marL="0" lvl="0" indent="0">
              <a:buNone/>
            </a:pPr>
            <a:endParaRPr lang="nl-BE" b="1" dirty="0">
              <a:latin typeface="Calibri" panose="020F0502020204030204" pitchFamily="34" charset="0"/>
            </a:endParaRPr>
          </a:p>
        </p:txBody>
      </p:sp>
      <p:sp>
        <p:nvSpPr>
          <p:cNvPr id="4" name="Tijdelijke aanduiding voor dianummer 3"/>
          <p:cNvSpPr>
            <a:spLocks noGrp="1"/>
          </p:cNvSpPr>
          <p:nvPr>
            <p:ph type="sldNum" sz="quarter" idx="12"/>
          </p:nvPr>
        </p:nvSpPr>
        <p:spPr/>
        <p:txBody>
          <a:bodyPr/>
          <a:lstStyle/>
          <a:p>
            <a:fld id="{7DAD7678-3C6F-4DE1-A59F-12BC40F05B4C}" type="datetime1">
              <a:rPr lang="nl-BE" smtClean="0">
                <a:latin typeface="Calibri Light" panose="020F0302020204030204" pitchFamily="34" charset="0"/>
              </a:rPr>
              <a:pPr/>
              <a:t>23/05/2023</a:t>
            </a:fld>
            <a:r>
              <a:rPr lang="nl-BE" dirty="0">
                <a:latin typeface="Calibri Light" panose="020F0302020204030204" pitchFamily="34" charset="0"/>
              </a:rPr>
              <a:t> | </a:t>
            </a:r>
            <a:fld id="{4FEC29A6-96D2-4855-B02C-489BA0EAE082}" type="slidenum">
              <a:rPr lang="nl-BE" smtClean="0">
                <a:latin typeface="Calibri Light" panose="020F0302020204030204" pitchFamily="34" charset="0"/>
              </a:rPr>
              <a:pPr/>
              <a:t>6</a:t>
            </a:fld>
            <a:endParaRPr lang="nl-BE" dirty="0">
              <a:latin typeface="Calibri Light" panose="020F0302020204030204" pitchFamily="34" charset="0"/>
            </a:endParaRPr>
          </a:p>
        </p:txBody>
      </p:sp>
      <p:pic>
        <p:nvPicPr>
          <p:cNvPr id="8" name="Afbeelding 7" descr="Afbeelding met kop, glas, tafelgerei, drinken&#10;&#10;Automatisch gegenereerde beschrijving">
            <a:extLst>
              <a:ext uri="{FF2B5EF4-FFF2-40B4-BE49-F238E27FC236}">
                <a16:creationId xmlns:a16="http://schemas.microsoft.com/office/drawing/2014/main" id="{4910CA55-A268-E35A-C4AC-564CAEF1C104}"/>
              </a:ext>
            </a:extLst>
          </p:cNvPr>
          <p:cNvPicPr>
            <a:picLocks noChangeAspect="1"/>
          </p:cNvPicPr>
          <p:nvPr/>
        </p:nvPicPr>
        <p:blipFill rotWithShape="1">
          <a:blip r:embed="rId4">
            <a:extLst>
              <a:ext uri="{28A0092B-C50C-407E-A947-70E740481C1C}">
                <a14:useLocalDpi xmlns:a14="http://schemas.microsoft.com/office/drawing/2010/main" val="0"/>
              </a:ext>
            </a:extLst>
          </a:blip>
          <a:srcRect l="13182" t="1" r="13684" b="8481"/>
          <a:stretch/>
        </p:blipFill>
        <p:spPr>
          <a:xfrm>
            <a:off x="975289" y="1713421"/>
            <a:ext cx="674166" cy="843648"/>
          </a:xfrm>
          <a:prstGeom prst="rect">
            <a:avLst/>
          </a:prstGeom>
        </p:spPr>
      </p:pic>
      <p:pic>
        <p:nvPicPr>
          <p:cNvPr id="10" name="Afbeelding 9" descr="Afbeelding met kop&#10;&#10;Automatisch gegenereerde beschrijving">
            <a:extLst>
              <a:ext uri="{FF2B5EF4-FFF2-40B4-BE49-F238E27FC236}">
                <a16:creationId xmlns:a16="http://schemas.microsoft.com/office/drawing/2014/main" id="{D759299F-5E67-C0F7-BC25-C432CD2130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0628" y="1918457"/>
            <a:ext cx="689070" cy="676617"/>
          </a:xfrm>
          <a:prstGeom prst="rect">
            <a:avLst/>
          </a:prstGeom>
        </p:spPr>
      </p:pic>
      <p:pic>
        <p:nvPicPr>
          <p:cNvPr id="12" name="Afbeelding 11" descr="Afbeelding met fles&#10;&#10;Automatisch gegenereerde beschrijving">
            <a:extLst>
              <a:ext uri="{FF2B5EF4-FFF2-40B4-BE49-F238E27FC236}">
                <a16:creationId xmlns:a16="http://schemas.microsoft.com/office/drawing/2014/main" id="{49AC171A-1B7B-2126-735A-2F80F13726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5576" y="3708771"/>
            <a:ext cx="1698043" cy="1698043"/>
          </a:xfrm>
          <a:prstGeom prst="rect">
            <a:avLst/>
          </a:prstGeom>
        </p:spPr>
      </p:pic>
      <p:pic>
        <p:nvPicPr>
          <p:cNvPr id="14" name="Afbeelding 13">
            <a:extLst>
              <a:ext uri="{FF2B5EF4-FFF2-40B4-BE49-F238E27FC236}">
                <a16:creationId xmlns:a16="http://schemas.microsoft.com/office/drawing/2014/main" id="{5E1226F2-48B3-A14F-9629-B94CE9CE2C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78010" y="4230593"/>
            <a:ext cx="539185" cy="987423"/>
          </a:xfrm>
          <a:prstGeom prst="rect">
            <a:avLst/>
          </a:prstGeom>
        </p:spPr>
      </p:pic>
      <p:pic>
        <p:nvPicPr>
          <p:cNvPr id="16" name="Afbeelding 15" descr="Afbeelding met buitenshuis&#10;&#10;Automatisch gegenereerde beschrijving">
            <a:extLst>
              <a:ext uri="{FF2B5EF4-FFF2-40B4-BE49-F238E27FC236}">
                <a16:creationId xmlns:a16="http://schemas.microsoft.com/office/drawing/2014/main" id="{2AE5E6EE-6255-7D26-1244-8765BB572F76}"/>
              </a:ext>
            </a:extLst>
          </p:cNvPr>
          <p:cNvPicPr>
            <a:picLocks noChangeAspect="1"/>
          </p:cNvPicPr>
          <p:nvPr/>
        </p:nvPicPr>
        <p:blipFill rotWithShape="1">
          <a:blip r:embed="rId8">
            <a:extLst>
              <a:ext uri="{28A0092B-C50C-407E-A947-70E740481C1C}">
                <a14:useLocalDpi xmlns:a14="http://schemas.microsoft.com/office/drawing/2010/main" val="0"/>
              </a:ext>
            </a:extLst>
          </a:blip>
          <a:srcRect l="39184" t="4597" r="14599" b="9982"/>
          <a:stretch/>
        </p:blipFill>
        <p:spPr>
          <a:xfrm>
            <a:off x="4065153" y="3755386"/>
            <a:ext cx="1713568" cy="2107548"/>
          </a:xfrm>
          <a:prstGeom prst="rect">
            <a:avLst/>
          </a:prstGeom>
        </p:spPr>
      </p:pic>
      <p:sp>
        <p:nvSpPr>
          <p:cNvPr id="20" name="Tekstvak 19">
            <a:extLst>
              <a:ext uri="{FF2B5EF4-FFF2-40B4-BE49-F238E27FC236}">
                <a16:creationId xmlns:a16="http://schemas.microsoft.com/office/drawing/2014/main" id="{6B3E723F-D295-C192-3EF5-D0C3FB02B4AF}"/>
              </a:ext>
            </a:extLst>
          </p:cNvPr>
          <p:cNvSpPr txBox="1"/>
          <p:nvPr/>
        </p:nvSpPr>
        <p:spPr>
          <a:xfrm>
            <a:off x="2838115" y="4114660"/>
            <a:ext cx="1209326" cy="1477328"/>
          </a:xfrm>
          <a:prstGeom prst="rect">
            <a:avLst/>
          </a:prstGeom>
          <a:noFill/>
        </p:spPr>
        <p:txBody>
          <a:bodyPr wrap="square" rtlCol="0">
            <a:spAutoFit/>
          </a:bodyPr>
          <a:lstStyle/>
          <a:p>
            <a:r>
              <a:rPr lang="nl-BE" b="1" dirty="0"/>
              <a:t>95% inzamelen</a:t>
            </a:r>
          </a:p>
          <a:p>
            <a:endParaRPr lang="nl-BE" b="1" dirty="0"/>
          </a:p>
          <a:p>
            <a:r>
              <a:rPr lang="nl-BE" b="1" dirty="0"/>
              <a:t>voor recyclage</a:t>
            </a:r>
          </a:p>
        </p:txBody>
      </p:sp>
      <p:sp>
        <p:nvSpPr>
          <p:cNvPr id="22" name="Tekstvak 21">
            <a:extLst>
              <a:ext uri="{FF2B5EF4-FFF2-40B4-BE49-F238E27FC236}">
                <a16:creationId xmlns:a16="http://schemas.microsoft.com/office/drawing/2014/main" id="{9209F3DB-6538-4C7B-D767-A638DE35B2D8}"/>
              </a:ext>
            </a:extLst>
          </p:cNvPr>
          <p:cNvSpPr txBox="1"/>
          <p:nvPr/>
        </p:nvSpPr>
        <p:spPr>
          <a:xfrm>
            <a:off x="372014" y="868641"/>
            <a:ext cx="7441845" cy="1107996"/>
          </a:xfrm>
          <a:prstGeom prst="rect">
            <a:avLst/>
          </a:prstGeom>
          <a:noFill/>
        </p:spPr>
        <p:txBody>
          <a:bodyPr wrap="none" rtlCol="0">
            <a:spAutoFit/>
          </a:bodyPr>
          <a:lstStyle/>
          <a:p>
            <a:r>
              <a:rPr lang="nl-BE" sz="2400" b="1" dirty="0">
                <a:latin typeface="Calibri" panose="020F0502020204030204" pitchFamily="34" charset="0"/>
              </a:rPr>
              <a:t>Voor evenementen NIET van Vlaamse Overheid en lokale</a:t>
            </a:r>
          </a:p>
          <a:p>
            <a:r>
              <a:rPr lang="nl-BE" sz="2400" b="1" dirty="0">
                <a:latin typeface="Calibri" panose="020F0502020204030204" pitchFamily="34" charset="0"/>
              </a:rPr>
              <a:t>besturen: 15 juni 2023 -&gt; 31 december 2024</a:t>
            </a:r>
          </a:p>
          <a:p>
            <a:pPr algn="ctr"/>
            <a:endParaRPr lang="nl-BE" dirty="0"/>
          </a:p>
        </p:txBody>
      </p:sp>
      <p:cxnSp>
        <p:nvCxnSpPr>
          <p:cNvPr id="25" name="Rechte verbindingslijn 24">
            <a:extLst>
              <a:ext uri="{FF2B5EF4-FFF2-40B4-BE49-F238E27FC236}">
                <a16:creationId xmlns:a16="http://schemas.microsoft.com/office/drawing/2014/main" id="{D5ECD67D-6325-6BAE-A22B-5611F812EEA4}"/>
              </a:ext>
            </a:extLst>
          </p:cNvPr>
          <p:cNvCxnSpPr>
            <a:cxnSpLocks/>
          </p:cNvCxnSpPr>
          <p:nvPr/>
        </p:nvCxnSpPr>
        <p:spPr>
          <a:xfrm>
            <a:off x="878306" y="1665581"/>
            <a:ext cx="1854653" cy="908709"/>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0" name="Rechte verbindingslijn 29">
            <a:extLst>
              <a:ext uri="{FF2B5EF4-FFF2-40B4-BE49-F238E27FC236}">
                <a16:creationId xmlns:a16="http://schemas.microsoft.com/office/drawing/2014/main" id="{175976C7-4355-FA8C-3047-72EF94F50EF4}"/>
              </a:ext>
            </a:extLst>
          </p:cNvPr>
          <p:cNvCxnSpPr>
            <a:cxnSpLocks/>
          </p:cNvCxnSpPr>
          <p:nvPr/>
        </p:nvCxnSpPr>
        <p:spPr>
          <a:xfrm flipH="1">
            <a:off x="1005131" y="1685625"/>
            <a:ext cx="1630324" cy="900766"/>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33" name="Afbeelding 32" descr="Afbeelding met muur, fles, overdekt, leeg&#10;&#10;Automatisch gegenereerde beschrijving">
            <a:extLst>
              <a:ext uri="{FF2B5EF4-FFF2-40B4-BE49-F238E27FC236}">
                <a16:creationId xmlns:a16="http://schemas.microsoft.com/office/drawing/2014/main" id="{4CBC0D58-CA92-7CA7-4C71-1BE542D86486}"/>
              </a:ext>
            </a:extLst>
          </p:cNvPr>
          <p:cNvPicPr>
            <a:picLocks noChangeAspect="1"/>
          </p:cNvPicPr>
          <p:nvPr/>
        </p:nvPicPr>
        <p:blipFill rotWithShape="1">
          <a:blip r:embed="rId9">
            <a:extLst>
              <a:ext uri="{28A0092B-C50C-407E-A947-70E740481C1C}">
                <a14:useLocalDpi xmlns:a14="http://schemas.microsoft.com/office/drawing/2010/main" val="0"/>
              </a:ext>
            </a:extLst>
          </a:blip>
          <a:srcRect l="30088" t="16643" r="29900" b="9036"/>
          <a:stretch/>
        </p:blipFill>
        <p:spPr>
          <a:xfrm>
            <a:off x="4252129" y="2081509"/>
            <a:ext cx="1066698" cy="1320884"/>
          </a:xfrm>
          <a:prstGeom prst="rect">
            <a:avLst/>
          </a:prstGeom>
        </p:spPr>
      </p:pic>
      <p:sp>
        <p:nvSpPr>
          <p:cNvPr id="44" name="Tekstvak 43">
            <a:extLst>
              <a:ext uri="{FF2B5EF4-FFF2-40B4-BE49-F238E27FC236}">
                <a16:creationId xmlns:a16="http://schemas.microsoft.com/office/drawing/2014/main" id="{F61AD837-1166-E434-CE13-957FDFCF4A64}"/>
              </a:ext>
            </a:extLst>
          </p:cNvPr>
          <p:cNvSpPr txBox="1"/>
          <p:nvPr/>
        </p:nvSpPr>
        <p:spPr>
          <a:xfrm>
            <a:off x="5664314" y="1918818"/>
            <a:ext cx="1459822" cy="1754326"/>
          </a:xfrm>
          <a:prstGeom prst="rect">
            <a:avLst/>
          </a:prstGeom>
          <a:noFill/>
        </p:spPr>
        <p:txBody>
          <a:bodyPr wrap="square" rtlCol="0">
            <a:spAutoFit/>
          </a:bodyPr>
          <a:lstStyle/>
          <a:p>
            <a:pPr algn="ctr"/>
            <a:r>
              <a:rPr lang="nl-BE" b="1" dirty="0"/>
              <a:t>90% inzamelen</a:t>
            </a:r>
          </a:p>
          <a:p>
            <a:pPr algn="ctr"/>
            <a:endParaRPr lang="nl-BE" b="1" dirty="0"/>
          </a:p>
          <a:p>
            <a:pPr algn="ctr"/>
            <a:r>
              <a:rPr lang="nl-BE" b="1" dirty="0"/>
              <a:t>voor hergebruik, tenzij glas</a:t>
            </a:r>
          </a:p>
        </p:txBody>
      </p:sp>
      <p:sp>
        <p:nvSpPr>
          <p:cNvPr id="45" name="Tekstvak 44">
            <a:extLst>
              <a:ext uri="{FF2B5EF4-FFF2-40B4-BE49-F238E27FC236}">
                <a16:creationId xmlns:a16="http://schemas.microsoft.com/office/drawing/2014/main" id="{52CFBE5D-4D72-8A38-F5C4-6FE74AB765C1}"/>
              </a:ext>
            </a:extLst>
          </p:cNvPr>
          <p:cNvSpPr txBox="1"/>
          <p:nvPr/>
        </p:nvSpPr>
        <p:spPr>
          <a:xfrm>
            <a:off x="4047441" y="3390356"/>
            <a:ext cx="1457450" cy="276999"/>
          </a:xfrm>
          <a:prstGeom prst="rect">
            <a:avLst/>
          </a:prstGeom>
          <a:noFill/>
        </p:spPr>
        <p:txBody>
          <a:bodyPr wrap="none" rtlCol="0">
            <a:spAutoFit/>
          </a:bodyPr>
          <a:lstStyle/>
          <a:p>
            <a:r>
              <a:rPr lang="nl-BE" sz="1200" dirty="0"/>
              <a:t>Herbruikbare bekers</a:t>
            </a:r>
          </a:p>
        </p:txBody>
      </p:sp>
      <p:sp>
        <p:nvSpPr>
          <p:cNvPr id="46" name="Tekstvak 45">
            <a:extLst>
              <a:ext uri="{FF2B5EF4-FFF2-40B4-BE49-F238E27FC236}">
                <a16:creationId xmlns:a16="http://schemas.microsoft.com/office/drawing/2014/main" id="{3FED5BCD-3EE3-FFED-4318-0E8DC45ECE56}"/>
              </a:ext>
            </a:extLst>
          </p:cNvPr>
          <p:cNvSpPr txBox="1"/>
          <p:nvPr/>
        </p:nvSpPr>
        <p:spPr>
          <a:xfrm>
            <a:off x="1669326" y="1694904"/>
            <a:ext cx="1039067" cy="246221"/>
          </a:xfrm>
          <a:prstGeom prst="rect">
            <a:avLst/>
          </a:prstGeom>
          <a:noFill/>
        </p:spPr>
        <p:txBody>
          <a:bodyPr wrap="none" rtlCol="0">
            <a:spAutoFit/>
          </a:bodyPr>
          <a:lstStyle/>
          <a:p>
            <a:r>
              <a:rPr lang="nl-BE" sz="1000" dirty="0"/>
              <a:t>Wegwerpbekers</a:t>
            </a:r>
          </a:p>
        </p:txBody>
      </p:sp>
      <p:sp>
        <p:nvSpPr>
          <p:cNvPr id="47" name="Tekstvak 46">
            <a:extLst>
              <a:ext uri="{FF2B5EF4-FFF2-40B4-BE49-F238E27FC236}">
                <a16:creationId xmlns:a16="http://schemas.microsoft.com/office/drawing/2014/main" id="{FC51FC65-ACE3-DCD4-6FEB-47407AF0C18E}"/>
              </a:ext>
            </a:extLst>
          </p:cNvPr>
          <p:cNvSpPr txBox="1"/>
          <p:nvPr/>
        </p:nvSpPr>
        <p:spPr>
          <a:xfrm>
            <a:off x="1250748" y="5594387"/>
            <a:ext cx="864339" cy="276999"/>
          </a:xfrm>
          <a:prstGeom prst="rect">
            <a:avLst/>
          </a:prstGeom>
          <a:noFill/>
        </p:spPr>
        <p:txBody>
          <a:bodyPr wrap="none" rtlCol="0">
            <a:spAutoFit/>
          </a:bodyPr>
          <a:lstStyle/>
          <a:p>
            <a:r>
              <a:rPr lang="nl-BE" sz="1200" dirty="0"/>
              <a:t>PET en blik</a:t>
            </a:r>
          </a:p>
        </p:txBody>
      </p:sp>
      <p:sp>
        <p:nvSpPr>
          <p:cNvPr id="48" name="Rechthoek: afgeronde hoeken 47">
            <a:extLst>
              <a:ext uri="{FF2B5EF4-FFF2-40B4-BE49-F238E27FC236}">
                <a16:creationId xmlns:a16="http://schemas.microsoft.com/office/drawing/2014/main" id="{C2B3AC10-6D19-B73A-6379-52FC6C72BAFB}"/>
              </a:ext>
            </a:extLst>
          </p:cNvPr>
          <p:cNvSpPr/>
          <p:nvPr/>
        </p:nvSpPr>
        <p:spPr>
          <a:xfrm>
            <a:off x="4026918" y="1789646"/>
            <a:ext cx="4989167" cy="1919125"/>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9" name="Rechthoek: afgeronde hoeken 48">
            <a:extLst>
              <a:ext uri="{FF2B5EF4-FFF2-40B4-BE49-F238E27FC236}">
                <a16:creationId xmlns:a16="http://schemas.microsoft.com/office/drawing/2014/main" id="{54D9CA38-D540-9CC0-8C48-3AAB9EE60BBE}"/>
              </a:ext>
            </a:extLst>
          </p:cNvPr>
          <p:cNvSpPr/>
          <p:nvPr/>
        </p:nvSpPr>
        <p:spPr>
          <a:xfrm>
            <a:off x="673819" y="3755386"/>
            <a:ext cx="5353494" cy="2120799"/>
          </a:xfrm>
          <a:prstGeom prst="round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noFill/>
            </a:endParaRPr>
          </a:p>
        </p:txBody>
      </p:sp>
      <p:cxnSp>
        <p:nvCxnSpPr>
          <p:cNvPr id="51" name="Rechte verbindingslijn met pijl 50">
            <a:extLst>
              <a:ext uri="{FF2B5EF4-FFF2-40B4-BE49-F238E27FC236}">
                <a16:creationId xmlns:a16="http://schemas.microsoft.com/office/drawing/2014/main" id="{D7D05EB8-62BC-FB0D-0E7E-CE13FD56D718}"/>
              </a:ext>
            </a:extLst>
          </p:cNvPr>
          <p:cNvCxnSpPr>
            <a:endCxn id="20" idx="3"/>
          </p:cNvCxnSpPr>
          <p:nvPr/>
        </p:nvCxnSpPr>
        <p:spPr>
          <a:xfrm flipV="1">
            <a:off x="2473461" y="4853324"/>
            <a:ext cx="1573980" cy="1489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3" name="Rechte verbindingslijn met pijl 52">
            <a:extLst>
              <a:ext uri="{FF2B5EF4-FFF2-40B4-BE49-F238E27FC236}">
                <a16:creationId xmlns:a16="http://schemas.microsoft.com/office/drawing/2014/main" id="{E743EC23-6919-F108-10E7-3A0F4A56F9C6}"/>
              </a:ext>
            </a:extLst>
          </p:cNvPr>
          <p:cNvCxnSpPr>
            <a:cxnSpLocks/>
          </p:cNvCxnSpPr>
          <p:nvPr/>
        </p:nvCxnSpPr>
        <p:spPr>
          <a:xfrm>
            <a:off x="5504891" y="2743200"/>
            <a:ext cx="1592604"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35" name="Afbeelding 34" descr="Afbeelding met Bewaardozen voor voeding, deksel, pot, Weckpot&#10;&#10;Automatisch gegenereerde beschrijving">
            <a:extLst>
              <a:ext uri="{FF2B5EF4-FFF2-40B4-BE49-F238E27FC236}">
                <a16:creationId xmlns:a16="http://schemas.microsoft.com/office/drawing/2014/main" id="{6695161B-A57F-5074-C1ED-621C8CAEFFA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03360" y="2825225"/>
            <a:ext cx="378172" cy="692557"/>
          </a:xfrm>
          <a:prstGeom prst="rect">
            <a:avLst/>
          </a:prstGeom>
        </p:spPr>
      </p:pic>
      <p:sp>
        <p:nvSpPr>
          <p:cNvPr id="37" name="Tekstvak 36">
            <a:extLst>
              <a:ext uri="{FF2B5EF4-FFF2-40B4-BE49-F238E27FC236}">
                <a16:creationId xmlns:a16="http://schemas.microsoft.com/office/drawing/2014/main" id="{4035DDA2-D281-F867-B358-80ABB8C199C1}"/>
              </a:ext>
            </a:extLst>
          </p:cNvPr>
          <p:cNvSpPr txBox="1"/>
          <p:nvPr/>
        </p:nvSpPr>
        <p:spPr>
          <a:xfrm>
            <a:off x="2358287" y="2830084"/>
            <a:ext cx="1353725" cy="553998"/>
          </a:xfrm>
          <a:prstGeom prst="rect">
            <a:avLst/>
          </a:prstGeom>
          <a:noFill/>
        </p:spPr>
        <p:txBody>
          <a:bodyPr wrap="square">
            <a:spAutoFit/>
          </a:bodyPr>
          <a:lstStyle/>
          <a:p>
            <a:pPr algn="ctr"/>
            <a:r>
              <a:rPr lang="nl-BE" sz="1000" dirty="0"/>
              <a:t>drankkartons,</a:t>
            </a:r>
          </a:p>
          <a:p>
            <a:pPr algn="ctr"/>
            <a:r>
              <a:rPr lang="nl-BE" sz="1000" dirty="0"/>
              <a:t>wegwerp drinkzakjes, wegwerpglas, ..</a:t>
            </a:r>
          </a:p>
        </p:txBody>
      </p:sp>
      <p:cxnSp>
        <p:nvCxnSpPr>
          <p:cNvPr id="39" name="Rechte verbindingslijn 38">
            <a:extLst>
              <a:ext uri="{FF2B5EF4-FFF2-40B4-BE49-F238E27FC236}">
                <a16:creationId xmlns:a16="http://schemas.microsoft.com/office/drawing/2014/main" id="{B8DA17A9-C31E-66FB-E21D-ABAEBBD577A7}"/>
              </a:ext>
            </a:extLst>
          </p:cNvPr>
          <p:cNvCxnSpPr>
            <a:cxnSpLocks/>
          </p:cNvCxnSpPr>
          <p:nvPr/>
        </p:nvCxnSpPr>
        <p:spPr>
          <a:xfrm>
            <a:off x="770286" y="2700675"/>
            <a:ext cx="2474235" cy="817107"/>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42" name="Rechte verbindingslijn 41">
            <a:extLst>
              <a:ext uri="{FF2B5EF4-FFF2-40B4-BE49-F238E27FC236}">
                <a16:creationId xmlns:a16="http://schemas.microsoft.com/office/drawing/2014/main" id="{1710BEE0-24B4-BCBE-CD79-616740E5DC47}"/>
              </a:ext>
            </a:extLst>
          </p:cNvPr>
          <p:cNvCxnSpPr>
            <a:cxnSpLocks/>
          </p:cNvCxnSpPr>
          <p:nvPr/>
        </p:nvCxnSpPr>
        <p:spPr>
          <a:xfrm flipH="1">
            <a:off x="766229" y="2676334"/>
            <a:ext cx="2383002" cy="925107"/>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50" name="Afbeelding 49" descr="Afbeelding met tekst, schermopname, koffiebeker, mok&#10;&#10;Automatisch gegenereerde beschrijving">
            <a:extLst>
              <a:ext uri="{FF2B5EF4-FFF2-40B4-BE49-F238E27FC236}">
                <a16:creationId xmlns:a16="http://schemas.microsoft.com/office/drawing/2014/main" id="{B693D769-FA3D-13BC-3BA7-C5E1B9E9B4A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97495" y="2029146"/>
            <a:ext cx="1804747" cy="1361469"/>
          </a:xfrm>
          <a:prstGeom prst="rect">
            <a:avLst/>
          </a:prstGeom>
        </p:spPr>
      </p:pic>
      <p:sp>
        <p:nvSpPr>
          <p:cNvPr id="5" name="Tekstvak 4">
            <a:extLst>
              <a:ext uri="{FF2B5EF4-FFF2-40B4-BE49-F238E27FC236}">
                <a16:creationId xmlns:a16="http://schemas.microsoft.com/office/drawing/2014/main" id="{972C2576-D697-2411-4E6B-49B05FC09273}"/>
              </a:ext>
            </a:extLst>
          </p:cNvPr>
          <p:cNvSpPr txBox="1"/>
          <p:nvPr/>
        </p:nvSpPr>
        <p:spPr>
          <a:xfrm>
            <a:off x="355576" y="2593761"/>
            <a:ext cx="1995289" cy="246221"/>
          </a:xfrm>
          <a:prstGeom prst="rect">
            <a:avLst/>
          </a:prstGeom>
          <a:noFill/>
        </p:spPr>
        <p:txBody>
          <a:bodyPr wrap="square" rtlCol="0">
            <a:spAutoFit/>
          </a:bodyPr>
          <a:lstStyle/>
          <a:p>
            <a:r>
              <a:rPr lang="nl-BE" sz="1000" dirty="0" err="1"/>
              <a:t>Recipiënten</a:t>
            </a:r>
            <a:r>
              <a:rPr lang="nl-BE" sz="1000" dirty="0"/>
              <a:t> voor éénmalig gebruik</a:t>
            </a:r>
          </a:p>
        </p:txBody>
      </p:sp>
    </p:spTree>
    <p:extLst>
      <p:ext uri="{BB962C8B-B14F-4D97-AF65-F5344CB8AC3E}">
        <p14:creationId xmlns:p14="http://schemas.microsoft.com/office/powerpoint/2010/main" val="3932882709"/>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Afbeelding 19" descr="Afbeelding met Bewaardozen voor voeding, deksel, pot, Weckpot&#10;&#10;Automatisch gegenereerde beschrijving">
            <a:extLst>
              <a:ext uri="{FF2B5EF4-FFF2-40B4-BE49-F238E27FC236}">
                <a16:creationId xmlns:a16="http://schemas.microsoft.com/office/drawing/2014/main" id="{DF39C567-22BA-97F8-F0A0-55F7569B26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3113" y="4561606"/>
            <a:ext cx="378172" cy="692557"/>
          </a:xfrm>
          <a:prstGeom prst="rect">
            <a:avLst/>
          </a:prstGeom>
        </p:spPr>
      </p:pic>
      <p:pic>
        <p:nvPicPr>
          <p:cNvPr id="16" name="Afbeelding 15" descr="Afbeelding met tekst, fles, Frisdrank&#10;&#10;Automatisch gegenereerde beschrijving">
            <a:extLst>
              <a:ext uri="{FF2B5EF4-FFF2-40B4-BE49-F238E27FC236}">
                <a16:creationId xmlns:a16="http://schemas.microsoft.com/office/drawing/2014/main" id="{C9EFF6A9-BD94-BE24-CF93-04BAEF487209}"/>
              </a:ext>
            </a:extLst>
          </p:cNvPr>
          <p:cNvPicPr>
            <a:picLocks noChangeAspect="1"/>
          </p:cNvPicPr>
          <p:nvPr/>
        </p:nvPicPr>
        <p:blipFill rotWithShape="1">
          <a:blip r:embed="rId3">
            <a:extLst>
              <a:ext uri="{28A0092B-C50C-407E-A947-70E740481C1C}">
                <a14:useLocalDpi xmlns:a14="http://schemas.microsoft.com/office/drawing/2010/main" val="0"/>
              </a:ext>
            </a:extLst>
          </a:blip>
          <a:srcRect l="86701" t="14203" r="4822" b="69779"/>
          <a:stretch/>
        </p:blipFill>
        <p:spPr>
          <a:xfrm>
            <a:off x="1757391" y="3921631"/>
            <a:ext cx="509291" cy="1098488"/>
          </a:xfrm>
          <a:prstGeom prst="rect">
            <a:avLst/>
          </a:prstGeom>
        </p:spPr>
      </p:pic>
      <p:sp>
        <p:nvSpPr>
          <p:cNvPr id="2" name="Titel 1"/>
          <p:cNvSpPr>
            <a:spLocks noGrp="1"/>
          </p:cNvSpPr>
          <p:nvPr>
            <p:ph type="title"/>
          </p:nvPr>
        </p:nvSpPr>
        <p:spPr/>
        <p:txBody>
          <a:bodyPr/>
          <a:lstStyle/>
          <a:p>
            <a:r>
              <a:rPr lang="nl-BE" dirty="0">
                <a:latin typeface="+mj-lt"/>
              </a:rPr>
              <a:t>Wetgevend kader</a:t>
            </a:r>
          </a:p>
        </p:txBody>
      </p:sp>
      <p:sp>
        <p:nvSpPr>
          <p:cNvPr id="3" name="Tijdelijke aanduiding voor tekst 2"/>
          <p:cNvSpPr>
            <a:spLocks noGrp="1"/>
          </p:cNvSpPr>
          <p:nvPr>
            <p:ph type="body" sz="quarter" idx="10"/>
          </p:nvPr>
        </p:nvSpPr>
        <p:spPr/>
        <p:txBody>
          <a:bodyPr/>
          <a:lstStyle/>
          <a:p>
            <a:pPr marL="0" lvl="0" indent="0">
              <a:buNone/>
            </a:pPr>
            <a:endParaRPr lang="nl-BE" dirty="0"/>
          </a:p>
          <a:p>
            <a:pPr marL="0" lvl="0" indent="0">
              <a:buNone/>
            </a:pPr>
            <a:endParaRPr lang="nl-BE" b="1" dirty="0">
              <a:latin typeface="Calibri" panose="020F0502020204030204" pitchFamily="34" charset="0"/>
            </a:endParaRPr>
          </a:p>
        </p:txBody>
      </p:sp>
      <p:sp>
        <p:nvSpPr>
          <p:cNvPr id="4" name="Tijdelijke aanduiding voor dianummer 3"/>
          <p:cNvSpPr>
            <a:spLocks noGrp="1"/>
          </p:cNvSpPr>
          <p:nvPr>
            <p:ph type="sldNum" sz="quarter" idx="12"/>
          </p:nvPr>
        </p:nvSpPr>
        <p:spPr/>
        <p:txBody>
          <a:bodyPr/>
          <a:lstStyle/>
          <a:p>
            <a:fld id="{7DAD7678-3C6F-4DE1-A59F-12BC40F05B4C}" type="datetime1">
              <a:rPr lang="nl-BE" smtClean="0">
                <a:latin typeface="Calibri Light" panose="020F0302020204030204" pitchFamily="34" charset="0"/>
              </a:rPr>
              <a:pPr/>
              <a:t>23/05/2023</a:t>
            </a:fld>
            <a:r>
              <a:rPr lang="nl-BE" dirty="0">
                <a:latin typeface="Calibri Light" panose="020F0302020204030204" pitchFamily="34" charset="0"/>
              </a:rPr>
              <a:t> | </a:t>
            </a:r>
            <a:fld id="{4FEC29A6-96D2-4855-B02C-489BA0EAE082}" type="slidenum">
              <a:rPr lang="nl-BE" smtClean="0">
                <a:latin typeface="Calibri Light" panose="020F0302020204030204" pitchFamily="34" charset="0"/>
              </a:rPr>
              <a:pPr/>
              <a:t>7</a:t>
            </a:fld>
            <a:endParaRPr lang="nl-BE" dirty="0">
              <a:latin typeface="Calibri Light" panose="020F0302020204030204" pitchFamily="34" charset="0"/>
            </a:endParaRPr>
          </a:p>
        </p:txBody>
      </p:sp>
      <p:pic>
        <p:nvPicPr>
          <p:cNvPr id="8" name="Afbeelding 7" descr="Afbeelding met kop, glas, tafelgerei, drinken&#10;&#10;Automatisch gegenereerde beschrijving">
            <a:extLst>
              <a:ext uri="{FF2B5EF4-FFF2-40B4-BE49-F238E27FC236}">
                <a16:creationId xmlns:a16="http://schemas.microsoft.com/office/drawing/2014/main" id="{4910CA55-A268-E35A-C4AC-564CAEF1C104}"/>
              </a:ext>
            </a:extLst>
          </p:cNvPr>
          <p:cNvPicPr>
            <a:picLocks noChangeAspect="1"/>
          </p:cNvPicPr>
          <p:nvPr/>
        </p:nvPicPr>
        <p:blipFill rotWithShape="1">
          <a:blip r:embed="rId4">
            <a:extLst>
              <a:ext uri="{28A0092B-C50C-407E-A947-70E740481C1C}">
                <a14:useLocalDpi xmlns:a14="http://schemas.microsoft.com/office/drawing/2010/main" val="0"/>
              </a:ext>
            </a:extLst>
          </a:blip>
          <a:srcRect l="13182" t="1" r="13684" b="8481"/>
          <a:stretch/>
        </p:blipFill>
        <p:spPr>
          <a:xfrm>
            <a:off x="1017430" y="2360082"/>
            <a:ext cx="824587" cy="1031884"/>
          </a:xfrm>
          <a:prstGeom prst="rect">
            <a:avLst/>
          </a:prstGeom>
        </p:spPr>
      </p:pic>
      <p:pic>
        <p:nvPicPr>
          <p:cNvPr id="10" name="Afbeelding 9" descr="Afbeelding met kop&#10;&#10;Automatisch gegenereerde beschrijving">
            <a:extLst>
              <a:ext uri="{FF2B5EF4-FFF2-40B4-BE49-F238E27FC236}">
                <a16:creationId xmlns:a16="http://schemas.microsoft.com/office/drawing/2014/main" id="{D759299F-5E67-C0F7-BC25-C432CD2130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6682" y="2317838"/>
            <a:ext cx="1131613" cy="1111162"/>
          </a:xfrm>
          <a:prstGeom prst="rect">
            <a:avLst/>
          </a:prstGeom>
        </p:spPr>
      </p:pic>
      <p:pic>
        <p:nvPicPr>
          <p:cNvPr id="12" name="Afbeelding 11" descr="Afbeelding met fles&#10;&#10;Automatisch gegenereerde beschrijving">
            <a:extLst>
              <a:ext uri="{FF2B5EF4-FFF2-40B4-BE49-F238E27FC236}">
                <a16:creationId xmlns:a16="http://schemas.microsoft.com/office/drawing/2014/main" id="{49AC171A-1B7B-2126-735A-2F80F137260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618" t="21936" r="25988"/>
          <a:stretch/>
        </p:blipFill>
        <p:spPr>
          <a:xfrm>
            <a:off x="402056" y="4066215"/>
            <a:ext cx="689837" cy="1325563"/>
          </a:xfrm>
          <a:prstGeom prst="rect">
            <a:avLst/>
          </a:prstGeom>
        </p:spPr>
      </p:pic>
      <p:pic>
        <p:nvPicPr>
          <p:cNvPr id="14" name="Afbeelding 13">
            <a:extLst>
              <a:ext uri="{FF2B5EF4-FFF2-40B4-BE49-F238E27FC236}">
                <a16:creationId xmlns:a16="http://schemas.microsoft.com/office/drawing/2014/main" id="{5E1226F2-48B3-A14F-9629-B94CE9CE2C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5767" y="4259381"/>
            <a:ext cx="539185" cy="987423"/>
          </a:xfrm>
          <a:prstGeom prst="rect">
            <a:avLst/>
          </a:prstGeom>
        </p:spPr>
      </p:pic>
      <p:sp>
        <p:nvSpPr>
          <p:cNvPr id="22" name="Tekstvak 21">
            <a:extLst>
              <a:ext uri="{FF2B5EF4-FFF2-40B4-BE49-F238E27FC236}">
                <a16:creationId xmlns:a16="http://schemas.microsoft.com/office/drawing/2014/main" id="{9209F3DB-6538-4C7B-D767-A638DE35B2D8}"/>
              </a:ext>
            </a:extLst>
          </p:cNvPr>
          <p:cNvSpPr txBox="1"/>
          <p:nvPr/>
        </p:nvSpPr>
        <p:spPr>
          <a:xfrm>
            <a:off x="576262" y="1328523"/>
            <a:ext cx="8730660" cy="1107996"/>
          </a:xfrm>
          <a:prstGeom prst="rect">
            <a:avLst/>
          </a:prstGeom>
          <a:noFill/>
        </p:spPr>
        <p:txBody>
          <a:bodyPr wrap="none" rtlCol="0">
            <a:spAutoFit/>
          </a:bodyPr>
          <a:lstStyle/>
          <a:p>
            <a:r>
              <a:rPr lang="nl-BE" sz="2400" b="1" dirty="0">
                <a:latin typeface="Calibri" panose="020F0502020204030204" pitchFamily="34" charset="0"/>
              </a:rPr>
              <a:t>Voor Vlaamse overheid en lokale besturen: sinds 1 januari 2020</a:t>
            </a:r>
          </a:p>
          <a:p>
            <a:r>
              <a:rPr lang="nl-BE" sz="2400" b="1" dirty="0">
                <a:latin typeface="Calibri" panose="020F0502020204030204" pitchFamily="34" charset="0"/>
              </a:rPr>
              <a:t>Voor evenementen van andere organisatoren: vanaf 1 januari 2025</a:t>
            </a:r>
          </a:p>
          <a:p>
            <a:endParaRPr lang="nl-BE" dirty="0"/>
          </a:p>
        </p:txBody>
      </p:sp>
      <p:cxnSp>
        <p:nvCxnSpPr>
          <p:cNvPr id="25" name="Rechte verbindingslijn 24">
            <a:extLst>
              <a:ext uri="{FF2B5EF4-FFF2-40B4-BE49-F238E27FC236}">
                <a16:creationId xmlns:a16="http://schemas.microsoft.com/office/drawing/2014/main" id="{D5ECD67D-6325-6BAE-A22B-5611F812EEA4}"/>
              </a:ext>
            </a:extLst>
          </p:cNvPr>
          <p:cNvCxnSpPr>
            <a:cxnSpLocks/>
          </p:cNvCxnSpPr>
          <p:nvPr/>
        </p:nvCxnSpPr>
        <p:spPr>
          <a:xfrm>
            <a:off x="944371" y="2277918"/>
            <a:ext cx="998384" cy="1157507"/>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8" name="Rechte verbindingslijn 27">
            <a:extLst>
              <a:ext uri="{FF2B5EF4-FFF2-40B4-BE49-F238E27FC236}">
                <a16:creationId xmlns:a16="http://schemas.microsoft.com/office/drawing/2014/main" id="{A292CBB2-9DC9-6033-86B9-5A9D45C252BE}"/>
              </a:ext>
            </a:extLst>
          </p:cNvPr>
          <p:cNvCxnSpPr>
            <a:cxnSpLocks/>
          </p:cNvCxnSpPr>
          <p:nvPr/>
        </p:nvCxnSpPr>
        <p:spPr>
          <a:xfrm>
            <a:off x="2333296" y="2264558"/>
            <a:ext cx="998384" cy="1212653"/>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0" name="Rechte verbindingslijn 29">
            <a:extLst>
              <a:ext uri="{FF2B5EF4-FFF2-40B4-BE49-F238E27FC236}">
                <a16:creationId xmlns:a16="http://schemas.microsoft.com/office/drawing/2014/main" id="{175976C7-4355-FA8C-3047-72EF94F50EF4}"/>
              </a:ext>
            </a:extLst>
          </p:cNvPr>
          <p:cNvCxnSpPr>
            <a:cxnSpLocks/>
          </p:cNvCxnSpPr>
          <p:nvPr/>
        </p:nvCxnSpPr>
        <p:spPr>
          <a:xfrm flipH="1">
            <a:off x="944371" y="2311971"/>
            <a:ext cx="931823" cy="1117029"/>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1" name="Rechte verbindingslijn 30">
            <a:extLst>
              <a:ext uri="{FF2B5EF4-FFF2-40B4-BE49-F238E27FC236}">
                <a16:creationId xmlns:a16="http://schemas.microsoft.com/office/drawing/2014/main" id="{06C63A38-6454-09C0-898D-6FAEED4C696F}"/>
              </a:ext>
            </a:extLst>
          </p:cNvPr>
          <p:cNvCxnSpPr>
            <a:cxnSpLocks/>
          </p:cNvCxnSpPr>
          <p:nvPr/>
        </p:nvCxnSpPr>
        <p:spPr>
          <a:xfrm flipH="1">
            <a:off x="2473461" y="2203104"/>
            <a:ext cx="858219" cy="1232321"/>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33" name="Afbeelding 32" descr="Afbeelding met muur, fles, overdekt, leeg&#10;&#10;Automatisch gegenereerde beschrijving">
            <a:extLst>
              <a:ext uri="{FF2B5EF4-FFF2-40B4-BE49-F238E27FC236}">
                <a16:creationId xmlns:a16="http://schemas.microsoft.com/office/drawing/2014/main" id="{4CBC0D58-CA92-7CA7-4C71-1BE542D86486}"/>
              </a:ext>
            </a:extLst>
          </p:cNvPr>
          <p:cNvPicPr>
            <a:picLocks noChangeAspect="1"/>
          </p:cNvPicPr>
          <p:nvPr/>
        </p:nvPicPr>
        <p:blipFill rotWithShape="1">
          <a:blip r:embed="rId8">
            <a:extLst>
              <a:ext uri="{28A0092B-C50C-407E-A947-70E740481C1C}">
                <a14:useLocalDpi xmlns:a14="http://schemas.microsoft.com/office/drawing/2010/main" val="0"/>
              </a:ext>
            </a:extLst>
          </a:blip>
          <a:srcRect l="30088" t="16643" r="29900" b="9036"/>
          <a:stretch/>
        </p:blipFill>
        <p:spPr>
          <a:xfrm>
            <a:off x="4229055" y="3361277"/>
            <a:ext cx="1066698" cy="1320884"/>
          </a:xfrm>
          <a:prstGeom prst="rect">
            <a:avLst/>
          </a:prstGeom>
        </p:spPr>
      </p:pic>
      <p:sp>
        <p:nvSpPr>
          <p:cNvPr id="43" name="Pijl: rechts 42">
            <a:extLst>
              <a:ext uri="{FF2B5EF4-FFF2-40B4-BE49-F238E27FC236}">
                <a16:creationId xmlns:a16="http://schemas.microsoft.com/office/drawing/2014/main" id="{FBD5F557-DAE3-FD57-27EC-3BCA29E44C0D}"/>
              </a:ext>
            </a:extLst>
          </p:cNvPr>
          <p:cNvSpPr/>
          <p:nvPr/>
        </p:nvSpPr>
        <p:spPr>
          <a:xfrm>
            <a:off x="5352001" y="3940935"/>
            <a:ext cx="1676593" cy="12522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4" name="Tekstvak 43">
            <a:extLst>
              <a:ext uri="{FF2B5EF4-FFF2-40B4-BE49-F238E27FC236}">
                <a16:creationId xmlns:a16="http://schemas.microsoft.com/office/drawing/2014/main" id="{F61AD837-1166-E434-CE13-957FDFCF4A64}"/>
              </a:ext>
            </a:extLst>
          </p:cNvPr>
          <p:cNvSpPr txBox="1"/>
          <p:nvPr/>
        </p:nvSpPr>
        <p:spPr>
          <a:xfrm>
            <a:off x="5640356" y="3361277"/>
            <a:ext cx="1459822" cy="1477328"/>
          </a:xfrm>
          <a:prstGeom prst="rect">
            <a:avLst/>
          </a:prstGeom>
          <a:noFill/>
        </p:spPr>
        <p:txBody>
          <a:bodyPr wrap="square" rtlCol="0">
            <a:spAutoFit/>
          </a:bodyPr>
          <a:lstStyle/>
          <a:p>
            <a:pPr algn="ctr"/>
            <a:r>
              <a:rPr lang="nl-BE" b="1" dirty="0"/>
              <a:t>90% inzamelen voor hergebruik, tenzij glas</a:t>
            </a:r>
            <a:endParaRPr lang="nl-BE" sz="1100" b="1" dirty="0"/>
          </a:p>
        </p:txBody>
      </p:sp>
      <p:sp>
        <p:nvSpPr>
          <p:cNvPr id="45" name="Tekstvak 44">
            <a:extLst>
              <a:ext uri="{FF2B5EF4-FFF2-40B4-BE49-F238E27FC236}">
                <a16:creationId xmlns:a16="http://schemas.microsoft.com/office/drawing/2014/main" id="{52CFBE5D-4D72-8A38-F5C4-6FE74AB765C1}"/>
              </a:ext>
            </a:extLst>
          </p:cNvPr>
          <p:cNvSpPr txBox="1"/>
          <p:nvPr/>
        </p:nvSpPr>
        <p:spPr>
          <a:xfrm>
            <a:off x="4024367" y="4670124"/>
            <a:ext cx="1457450" cy="461665"/>
          </a:xfrm>
          <a:prstGeom prst="rect">
            <a:avLst/>
          </a:prstGeom>
          <a:noFill/>
        </p:spPr>
        <p:txBody>
          <a:bodyPr wrap="none" rtlCol="0">
            <a:spAutoFit/>
          </a:bodyPr>
          <a:lstStyle/>
          <a:p>
            <a:pPr algn="ctr"/>
            <a:r>
              <a:rPr lang="nl-BE" sz="1200" dirty="0"/>
              <a:t>Herbruikbare bekers</a:t>
            </a:r>
            <a:br>
              <a:rPr lang="nl-BE" sz="1200" dirty="0"/>
            </a:br>
            <a:r>
              <a:rPr lang="nl-BE" sz="1200" dirty="0"/>
              <a:t>of glazen</a:t>
            </a:r>
          </a:p>
        </p:txBody>
      </p:sp>
      <p:sp>
        <p:nvSpPr>
          <p:cNvPr id="46" name="Tekstvak 45">
            <a:extLst>
              <a:ext uri="{FF2B5EF4-FFF2-40B4-BE49-F238E27FC236}">
                <a16:creationId xmlns:a16="http://schemas.microsoft.com/office/drawing/2014/main" id="{3FED5BCD-3EE3-FFED-4318-0E8DC45ECE56}"/>
              </a:ext>
            </a:extLst>
          </p:cNvPr>
          <p:cNvSpPr txBox="1"/>
          <p:nvPr/>
        </p:nvSpPr>
        <p:spPr>
          <a:xfrm>
            <a:off x="1562273" y="3489751"/>
            <a:ext cx="1194430" cy="276999"/>
          </a:xfrm>
          <a:prstGeom prst="rect">
            <a:avLst/>
          </a:prstGeom>
          <a:noFill/>
        </p:spPr>
        <p:txBody>
          <a:bodyPr wrap="none" rtlCol="0">
            <a:spAutoFit/>
          </a:bodyPr>
          <a:lstStyle/>
          <a:p>
            <a:r>
              <a:rPr lang="nl-BE" sz="1200" dirty="0"/>
              <a:t>Wegwerpbekers</a:t>
            </a:r>
          </a:p>
        </p:txBody>
      </p:sp>
      <p:sp>
        <p:nvSpPr>
          <p:cNvPr id="47" name="Tekstvak 46">
            <a:extLst>
              <a:ext uri="{FF2B5EF4-FFF2-40B4-BE49-F238E27FC236}">
                <a16:creationId xmlns:a16="http://schemas.microsoft.com/office/drawing/2014/main" id="{FC51FC65-ACE3-DCD4-6FEB-47407AF0C18E}"/>
              </a:ext>
            </a:extLst>
          </p:cNvPr>
          <p:cNvSpPr txBox="1"/>
          <p:nvPr/>
        </p:nvSpPr>
        <p:spPr>
          <a:xfrm>
            <a:off x="488421" y="5322523"/>
            <a:ext cx="2537939" cy="461665"/>
          </a:xfrm>
          <a:prstGeom prst="rect">
            <a:avLst/>
          </a:prstGeom>
          <a:noFill/>
        </p:spPr>
        <p:txBody>
          <a:bodyPr wrap="none" rtlCol="0">
            <a:spAutoFit/>
          </a:bodyPr>
          <a:lstStyle/>
          <a:p>
            <a:pPr algn="ctr"/>
            <a:r>
              <a:rPr lang="nl-BE" sz="1200" dirty="0"/>
              <a:t>PET, blik, drankkarton,</a:t>
            </a:r>
          </a:p>
          <a:p>
            <a:pPr algn="ctr"/>
            <a:r>
              <a:rPr lang="nl-BE" sz="1200" dirty="0"/>
              <a:t>wegwerp drinkzakjes, wegwerpglas, ..</a:t>
            </a:r>
          </a:p>
        </p:txBody>
      </p:sp>
      <p:cxnSp>
        <p:nvCxnSpPr>
          <p:cNvPr id="6" name="Rechte verbindingslijn 5">
            <a:extLst>
              <a:ext uri="{FF2B5EF4-FFF2-40B4-BE49-F238E27FC236}">
                <a16:creationId xmlns:a16="http://schemas.microsoft.com/office/drawing/2014/main" id="{78281E35-7E01-93FE-665C-F5173EA58FE6}"/>
              </a:ext>
            </a:extLst>
          </p:cNvPr>
          <p:cNvCxnSpPr>
            <a:cxnSpLocks/>
          </p:cNvCxnSpPr>
          <p:nvPr/>
        </p:nvCxnSpPr>
        <p:spPr>
          <a:xfrm>
            <a:off x="698264" y="3868877"/>
            <a:ext cx="2103629" cy="1834704"/>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9" name="Rechte verbindingslijn 8">
            <a:extLst>
              <a:ext uri="{FF2B5EF4-FFF2-40B4-BE49-F238E27FC236}">
                <a16:creationId xmlns:a16="http://schemas.microsoft.com/office/drawing/2014/main" id="{A4154177-E8D8-4CF2-9344-AB3831F92720}"/>
              </a:ext>
            </a:extLst>
          </p:cNvPr>
          <p:cNvCxnSpPr>
            <a:cxnSpLocks/>
          </p:cNvCxnSpPr>
          <p:nvPr/>
        </p:nvCxnSpPr>
        <p:spPr>
          <a:xfrm flipH="1">
            <a:off x="402056" y="3881719"/>
            <a:ext cx="2450277" cy="1790013"/>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1" name="Rechthoek: afgeronde hoeken 10">
            <a:extLst>
              <a:ext uri="{FF2B5EF4-FFF2-40B4-BE49-F238E27FC236}">
                <a16:creationId xmlns:a16="http://schemas.microsoft.com/office/drawing/2014/main" id="{40312DE3-0C00-F95B-E0F2-75C93302AAB3}"/>
              </a:ext>
            </a:extLst>
          </p:cNvPr>
          <p:cNvSpPr/>
          <p:nvPr/>
        </p:nvSpPr>
        <p:spPr>
          <a:xfrm>
            <a:off x="3950817" y="2962141"/>
            <a:ext cx="4728275" cy="216964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Afbeelding 6" descr="Afbeelding met tekst, schermopname, koffiebeker, mok&#10;&#10;Automatisch gegenereerde beschrijving">
            <a:extLst>
              <a:ext uri="{FF2B5EF4-FFF2-40B4-BE49-F238E27FC236}">
                <a16:creationId xmlns:a16="http://schemas.microsoft.com/office/drawing/2014/main" id="{96C3E91E-C08E-AB18-0227-192CF39E427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84842" y="3429000"/>
            <a:ext cx="1540262" cy="1108989"/>
          </a:xfrm>
          <a:prstGeom prst="rect">
            <a:avLst/>
          </a:prstGeom>
        </p:spPr>
      </p:pic>
      <p:sp>
        <p:nvSpPr>
          <p:cNvPr id="5" name="Tekstvak 4">
            <a:extLst>
              <a:ext uri="{FF2B5EF4-FFF2-40B4-BE49-F238E27FC236}">
                <a16:creationId xmlns:a16="http://schemas.microsoft.com/office/drawing/2014/main" id="{4EF5B497-6E3C-EEA2-A6B2-682FBE16BC41}"/>
              </a:ext>
            </a:extLst>
          </p:cNvPr>
          <p:cNvSpPr txBox="1"/>
          <p:nvPr/>
        </p:nvSpPr>
        <p:spPr>
          <a:xfrm>
            <a:off x="706135" y="3862452"/>
            <a:ext cx="2196435" cy="246221"/>
          </a:xfrm>
          <a:prstGeom prst="rect">
            <a:avLst/>
          </a:prstGeom>
          <a:noFill/>
        </p:spPr>
        <p:txBody>
          <a:bodyPr wrap="none" rtlCol="0">
            <a:spAutoFit/>
          </a:bodyPr>
          <a:lstStyle/>
          <a:p>
            <a:r>
              <a:rPr lang="nl-BE" sz="1000" dirty="0"/>
              <a:t>Alle </a:t>
            </a:r>
            <a:r>
              <a:rPr lang="nl-BE" sz="1000" dirty="0" err="1"/>
              <a:t>recipiënten</a:t>
            </a:r>
            <a:r>
              <a:rPr lang="nl-BE" sz="1000" dirty="0"/>
              <a:t> voor éénmalig gebruik</a:t>
            </a:r>
          </a:p>
        </p:txBody>
      </p:sp>
    </p:spTree>
    <p:extLst>
      <p:ext uri="{BB962C8B-B14F-4D97-AF65-F5344CB8AC3E}">
        <p14:creationId xmlns:p14="http://schemas.microsoft.com/office/powerpoint/2010/main" val="2846154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Afbeelding met watervoertuig, ontwerp, boot&#10;&#10;Automatisch gegenereerde beschrijving">
            <a:extLst>
              <a:ext uri="{FF2B5EF4-FFF2-40B4-BE49-F238E27FC236}">
                <a16:creationId xmlns:a16="http://schemas.microsoft.com/office/drawing/2014/main" id="{9FBA4B99-5723-55FF-0363-4469DBE7C7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328" t="35095" r="14680" b="14817"/>
          <a:stretch/>
        </p:blipFill>
        <p:spPr>
          <a:xfrm>
            <a:off x="2368419" y="2102271"/>
            <a:ext cx="1218628" cy="884703"/>
          </a:xfrm>
          <a:prstGeom prst="rect">
            <a:avLst/>
          </a:prstGeom>
        </p:spPr>
      </p:pic>
      <p:sp>
        <p:nvSpPr>
          <p:cNvPr id="2" name="Titel 1"/>
          <p:cNvSpPr>
            <a:spLocks noGrp="1"/>
          </p:cNvSpPr>
          <p:nvPr>
            <p:ph type="title"/>
          </p:nvPr>
        </p:nvSpPr>
        <p:spPr/>
        <p:txBody>
          <a:bodyPr/>
          <a:lstStyle/>
          <a:p>
            <a:r>
              <a:rPr lang="nl-BE" dirty="0">
                <a:latin typeface="+mj-lt"/>
              </a:rPr>
              <a:t>Wetgevend kader</a:t>
            </a:r>
          </a:p>
        </p:txBody>
      </p:sp>
      <p:sp>
        <p:nvSpPr>
          <p:cNvPr id="3" name="Tijdelijke aanduiding voor tekst 2"/>
          <p:cNvSpPr>
            <a:spLocks noGrp="1"/>
          </p:cNvSpPr>
          <p:nvPr>
            <p:ph type="body" sz="quarter" idx="10"/>
          </p:nvPr>
        </p:nvSpPr>
        <p:spPr/>
        <p:txBody>
          <a:bodyPr/>
          <a:lstStyle/>
          <a:p>
            <a:pPr marL="0" lvl="0" indent="0">
              <a:buNone/>
            </a:pPr>
            <a:endParaRPr lang="nl-BE" dirty="0"/>
          </a:p>
          <a:p>
            <a:pPr marL="0" lvl="0" indent="0">
              <a:buNone/>
            </a:pPr>
            <a:endParaRPr lang="nl-BE" b="1" dirty="0">
              <a:latin typeface="Calibri" panose="020F0502020204030204" pitchFamily="34" charset="0"/>
            </a:endParaRPr>
          </a:p>
        </p:txBody>
      </p:sp>
      <p:sp>
        <p:nvSpPr>
          <p:cNvPr id="4" name="Tijdelijke aanduiding voor dianummer 3"/>
          <p:cNvSpPr>
            <a:spLocks noGrp="1"/>
          </p:cNvSpPr>
          <p:nvPr>
            <p:ph type="sldNum" sz="quarter" idx="12"/>
          </p:nvPr>
        </p:nvSpPr>
        <p:spPr/>
        <p:txBody>
          <a:bodyPr/>
          <a:lstStyle/>
          <a:p>
            <a:fld id="{7DAD7678-3C6F-4DE1-A59F-12BC40F05B4C}" type="datetime1">
              <a:rPr lang="nl-BE" smtClean="0">
                <a:latin typeface="Calibri Light" panose="020F0302020204030204" pitchFamily="34" charset="0"/>
              </a:rPr>
              <a:pPr/>
              <a:t>23/05/2023</a:t>
            </a:fld>
            <a:r>
              <a:rPr lang="nl-BE" dirty="0">
                <a:latin typeface="Calibri Light" panose="020F0302020204030204" pitchFamily="34" charset="0"/>
              </a:rPr>
              <a:t> | </a:t>
            </a:r>
            <a:fld id="{4FEC29A6-96D2-4855-B02C-489BA0EAE082}" type="slidenum">
              <a:rPr lang="nl-BE" smtClean="0">
                <a:latin typeface="Calibri Light" panose="020F0302020204030204" pitchFamily="34" charset="0"/>
              </a:rPr>
              <a:pPr/>
              <a:t>8</a:t>
            </a:fld>
            <a:endParaRPr lang="nl-BE" dirty="0">
              <a:latin typeface="Calibri Light" panose="020F0302020204030204" pitchFamily="34" charset="0"/>
            </a:endParaRPr>
          </a:p>
        </p:txBody>
      </p:sp>
      <p:sp>
        <p:nvSpPr>
          <p:cNvPr id="22" name="Tekstvak 21">
            <a:extLst>
              <a:ext uri="{FF2B5EF4-FFF2-40B4-BE49-F238E27FC236}">
                <a16:creationId xmlns:a16="http://schemas.microsoft.com/office/drawing/2014/main" id="{9209F3DB-6538-4C7B-D767-A638DE35B2D8}"/>
              </a:ext>
            </a:extLst>
          </p:cNvPr>
          <p:cNvSpPr txBox="1"/>
          <p:nvPr/>
        </p:nvSpPr>
        <p:spPr>
          <a:xfrm>
            <a:off x="225883" y="1348559"/>
            <a:ext cx="8521948" cy="738664"/>
          </a:xfrm>
          <a:prstGeom prst="rect">
            <a:avLst/>
          </a:prstGeom>
          <a:noFill/>
        </p:spPr>
        <p:txBody>
          <a:bodyPr wrap="none" rtlCol="0">
            <a:spAutoFit/>
          </a:bodyPr>
          <a:lstStyle/>
          <a:p>
            <a:pPr algn="ctr"/>
            <a:r>
              <a:rPr lang="nl-BE" sz="2400" b="1" dirty="0">
                <a:latin typeface="Calibri" panose="020F0502020204030204" pitchFamily="34" charset="0"/>
              </a:rPr>
              <a:t>Voor Vlaamse overheid en lokale besturen: sinds 1 januari 2022</a:t>
            </a:r>
          </a:p>
          <a:p>
            <a:pPr algn="ctr"/>
            <a:endParaRPr lang="nl-BE" dirty="0"/>
          </a:p>
        </p:txBody>
      </p:sp>
      <p:pic>
        <p:nvPicPr>
          <p:cNvPr id="7" name="Afbeelding 6" descr="Afbeelding met wit&#10;&#10;Automatisch gegenereerde beschrijving">
            <a:extLst>
              <a:ext uri="{FF2B5EF4-FFF2-40B4-BE49-F238E27FC236}">
                <a16:creationId xmlns:a16="http://schemas.microsoft.com/office/drawing/2014/main" id="{EA96097E-CC1E-47D4-32C1-F16B8EE180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047" y="2005278"/>
            <a:ext cx="1172274" cy="1172274"/>
          </a:xfrm>
          <a:prstGeom prst="rect">
            <a:avLst/>
          </a:prstGeom>
        </p:spPr>
      </p:pic>
      <p:pic>
        <p:nvPicPr>
          <p:cNvPr id="15" name="Afbeelding 14" descr="Afbeelding met mes, vork&#10;&#10;Automatisch gegenereerde beschrijving">
            <a:extLst>
              <a:ext uri="{FF2B5EF4-FFF2-40B4-BE49-F238E27FC236}">
                <a16:creationId xmlns:a16="http://schemas.microsoft.com/office/drawing/2014/main" id="{A87344E7-080F-D7AF-B5DC-BD3AD85285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1389" y="1906621"/>
            <a:ext cx="1176181" cy="1176181"/>
          </a:xfrm>
          <a:prstGeom prst="rect">
            <a:avLst/>
          </a:prstGeom>
        </p:spPr>
      </p:pic>
      <p:sp>
        <p:nvSpPr>
          <p:cNvPr id="16" name="Tekstvak 15">
            <a:extLst>
              <a:ext uri="{FF2B5EF4-FFF2-40B4-BE49-F238E27FC236}">
                <a16:creationId xmlns:a16="http://schemas.microsoft.com/office/drawing/2014/main" id="{E1B4D3E5-5963-D3DD-9F4E-0C054F186F75}"/>
              </a:ext>
            </a:extLst>
          </p:cNvPr>
          <p:cNvSpPr txBox="1"/>
          <p:nvPr/>
        </p:nvSpPr>
        <p:spPr>
          <a:xfrm>
            <a:off x="3519276" y="3043266"/>
            <a:ext cx="1277466" cy="276999"/>
          </a:xfrm>
          <a:prstGeom prst="rect">
            <a:avLst/>
          </a:prstGeom>
          <a:noFill/>
        </p:spPr>
        <p:txBody>
          <a:bodyPr wrap="none" rtlCol="0">
            <a:spAutoFit/>
          </a:bodyPr>
          <a:lstStyle/>
          <a:p>
            <a:r>
              <a:rPr lang="nl-BE" sz="1200" dirty="0"/>
              <a:t>wegwerpeetgerei</a:t>
            </a:r>
          </a:p>
        </p:txBody>
      </p:sp>
      <p:cxnSp>
        <p:nvCxnSpPr>
          <p:cNvPr id="18" name="Rechte verbindingslijn 17">
            <a:extLst>
              <a:ext uri="{FF2B5EF4-FFF2-40B4-BE49-F238E27FC236}">
                <a16:creationId xmlns:a16="http://schemas.microsoft.com/office/drawing/2014/main" id="{BC518DF5-50D1-EC91-C47D-91595DA03CE1}"/>
              </a:ext>
            </a:extLst>
          </p:cNvPr>
          <p:cNvCxnSpPr>
            <a:cxnSpLocks/>
          </p:cNvCxnSpPr>
          <p:nvPr/>
        </p:nvCxnSpPr>
        <p:spPr>
          <a:xfrm>
            <a:off x="1960694" y="1734482"/>
            <a:ext cx="4824308" cy="1465298"/>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0" name="Rechte verbindingslijn 19">
            <a:extLst>
              <a:ext uri="{FF2B5EF4-FFF2-40B4-BE49-F238E27FC236}">
                <a16:creationId xmlns:a16="http://schemas.microsoft.com/office/drawing/2014/main" id="{A5E10E7A-B780-A9D5-6A71-689AE3F14B01}"/>
              </a:ext>
            </a:extLst>
          </p:cNvPr>
          <p:cNvCxnSpPr>
            <a:cxnSpLocks/>
          </p:cNvCxnSpPr>
          <p:nvPr/>
        </p:nvCxnSpPr>
        <p:spPr>
          <a:xfrm flipH="1">
            <a:off x="1851862" y="1753513"/>
            <a:ext cx="4827097" cy="1446267"/>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pic>
        <p:nvPicPr>
          <p:cNvPr id="21" name="Afbeelding 20">
            <a:extLst>
              <a:ext uri="{FF2B5EF4-FFF2-40B4-BE49-F238E27FC236}">
                <a16:creationId xmlns:a16="http://schemas.microsoft.com/office/drawing/2014/main" id="{57C324E8-B29F-48D6-7C60-D86EC2FF16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1170" y="3656602"/>
            <a:ext cx="1567714" cy="1567714"/>
          </a:xfrm>
          <a:prstGeom prst="rect">
            <a:avLst/>
          </a:prstGeom>
        </p:spPr>
      </p:pic>
      <p:pic>
        <p:nvPicPr>
          <p:cNvPr id="23" name="Afbeelding 22">
            <a:extLst>
              <a:ext uri="{FF2B5EF4-FFF2-40B4-BE49-F238E27FC236}">
                <a16:creationId xmlns:a16="http://schemas.microsoft.com/office/drawing/2014/main" id="{106339B4-02F4-AABA-A479-1AF638221D3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07848" y="3858179"/>
            <a:ext cx="1155001" cy="970589"/>
          </a:xfrm>
          <a:prstGeom prst="rect">
            <a:avLst/>
          </a:prstGeom>
        </p:spPr>
      </p:pic>
      <p:pic>
        <p:nvPicPr>
          <p:cNvPr id="24" name="Afbeelding 23" descr="Afbeelding met binnen, zwart&#10;&#10;Automatisch gegenereerde beschrijving">
            <a:extLst>
              <a:ext uri="{FF2B5EF4-FFF2-40B4-BE49-F238E27FC236}">
                <a16:creationId xmlns:a16="http://schemas.microsoft.com/office/drawing/2014/main" id="{A19868DA-E253-E8DD-982B-F4A1163C81C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29667"/>
          <a:stretch/>
        </p:blipFill>
        <p:spPr>
          <a:xfrm>
            <a:off x="1981814" y="3998129"/>
            <a:ext cx="1281739" cy="1231448"/>
          </a:xfrm>
          <a:prstGeom prst="rect">
            <a:avLst/>
          </a:prstGeom>
        </p:spPr>
      </p:pic>
      <p:sp>
        <p:nvSpPr>
          <p:cNvPr id="27" name="Tekstvak 26">
            <a:extLst>
              <a:ext uri="{FF2B5EF4-FFF2-40B4-BE49-F238E27FC236}">
                <a16:creationId xmlns:a16="http://schemas.microsoft.com/office/drawing/2014/main" id="{67462413-9910-78B9-8592-6BC34EBAE56C}"/>
              </a:ext>
            </a:extLst>
          </p:cNvPr>
          <p:cNvSpPr txBox="1"/>
          <p:nvPr/>
        </p:nvSpPr>
        <p:spPr>
          <a:xfrm>
            <a:off x="946253" y="5327008"/>
            <a:ext cx="3204210" cy="276999"/>
          </a:xfrm>
          <a:prstGeom prst="rect">
            <a:avLst/>
          </a:prstGeom>
          <a:noFill/>
        </p:spPr>
        <p:txBody>
          <a:bodyPr wrap="none" rtlCol="0">
            <a:spAutoFit/>
          </a:bodyPr>
          <a:lstStyle/>
          <a:p>
            <a:r>
              <a:rPr lang="nl-BE" sz="1200" dirty="0"/>
              <a:t>Herbruikbaar eetgerei: porselein, kunststof, inox</a:t>
            </a:r>
          </a:p>
        </p:txBody>
      </p:sp>
      <p:sp>
        <p:nvSpPr>
          <p:cNvPr id="34" name="Tekstvak 33">
            <a:extLst>
              <a:ext uri="{FF2B5EF4-FFF2-40B4-BE49-F238E27FC236}">
                <a16:creationId xmlns:a16="http://schemas.microsoft.com/office/drawing/2014/main" id="{14AAF1DD-4D0F-FB63-3F9E-A3D10A83AFAF}"/>
              </a:ext>
            </a:extLst>
          </p:cNvPr>
          <p:cNvSpPr txBox="1"/>
          <p:nvPr/>
        </p:nvSpPr>
        <p:spPr>
          <a:xfrm>
            <a:off x="4518010" y="4109978"/>
            <a:ext cx="1773819" cy="1200329"/>
          </a:xfrm>
          <a:prstGeom prst="rect">
            <a:avLst/>
          </a:prstGeom>
          <a:noFill/>
        </p:spPr>
        <p:txBody>
          <a:bodyPr wrap="square" rtlCol="0">
            <a:spAutoFit/>
          </a:bodyPr>
          <a:lstStyle/>
          <a:p>
            <a:pPr algn="ctr"/>
            <a:r>
              <a:rPr lang="nl-BE" b="1" dirty="0"/>
              <a:t>90% inzamelen</a:t>
            </a:r>
          </a:p>
          <a:p>
            <a:pPr algn="ctr"/>
            <a:endParaRPr lang="nl-BE" b="1" dirty="0"/>
          </a:p>
          <a:p>
            <a:pPr algn="ctr"/>
            <a:r>
              <a:rPr lang="nl-BE" b="1" dirty="0"/>
              <a:t>voor hergebruik, tenzij porselein</a:t>
            </a:r>
          </a:p>
        </p:txBody>
      </p:sp>
      <p:cxnSp>
        <p:nvCxnSpPr>
          <p:cNvPr id="36" name="Rechte verbindingslijn met pijl 35">
            <a:extLst>
              <a:ext uri="{FF2B5EF4-FFF2-40B4-BE49-F238E27FC236}">
                <a16:creationId xmlns:a16="http://schemas.microsoft.com/office/drawing/2014/main" id="{27B7F9C6-5A70-EA04-9FC4-5CF293BB89C1}"/>
              </a:ext>
            </a:extLst>
          </p:cNvPr>
          <p:cNvCxnSpPr/>
          <p:nvPr/>
        </p:nvCxnSpPr>
        <p:spPr>
          <a:xfrm>
            <a:off x="4265411" y="4573077"/>
            <a:ext cx="2212662"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7" name="Rechthoek: afgeronde hoeken 36">
            <a:extLst>
              <a:ext uri="{FF2B5EF4-FFF2-40B4-BE49-F238E27FC236}">
                <a16:creationId xmlns:a16="http://schemas.microsoft.com/office/drawing/2014/main" id="{98E6BB03-F533-EEEA-6503-BA5AA71C4A9A}"/>
              </a:ext>
            </a:extLst>
          </p:cNvPr>
          <p:cNvSpPr/>
          <p:nvPr/>
        </p:nvSpPr>
        <p:spPr>
          <a:xfrm>
            <a:off x="401169" y="3372799"/>
            <a:ext cx="8455493" cy="2307061"/>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Afbeelding 10" descr="Afbeelding met keukenaccessoires, Keukengerei&#10;&#10;Automatisch gegenereerde beschrijving">
            <a:extLst>
              <a:ext uri="{FF2B5EF4-FFF2-40B4-BE49-F238E27FC236}">
                <a16:creationId xmlns:a16="http://schemas.microsoft.com/office/drawing/2014/main" id="{FFE65ECB-BF27-FAB7-CF7E-0526F955682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21109" y="2037326"/>
            <a:ext cx="863893" cy="863893"/>
          </a:xfrm>
          <a:prstGeom prst="rect">
            <a:avLst/>
          </a:prstGeom>
        </p:spPr>
      </p:pic>
      <p:pic>
        <p:nvPicPr>
          <p:cNvPr id="19" name="Afbeelding 18" descr="Afbeelding met tekst, schermopname, Lettertype, ontwerp&#10;&#10;Automatisch gegenereerde beschrijving">
            <a:extLst>
              <a:ext uri="{FF2B5EF4-FFF2-40B4-BE49-F238E27FC236}">
                <a16:creationId xmlns:a16="http://schemas.microsoft.com/office/drawing/2014/main" id="{0FEBA9EC-77DC-1780-33BD-436F2E61D10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39309" y="3782091"/>
            <a:ext cx="2230910" cy="1581972"/>
          </a:xfrm>
          <a:prstGeom prst="rect">
            <a:avLst/>
          </a:prstGeom>
        </p:spPr>
      </p:pic>
    </p:spTree>
    <p:extLst>
      <p:ext uri="{BB962C8B-B14F-4D97-AF65-F5344CB8AC3E}">
        <p14:creationId xmlns:p14="http://schemas.microsoft.com/office/powerpoint/2010/main" val="2576895942"/>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6262" y="288001"/>
            <a:ext cx="3685345" cy="1129056"/>
          </a:xfrm>
        </p:spPr>
        <p:txBody>
          <a:bodyPr/>
          <a:lstStyle/>
          <a:p>
            <a:r>
              <a:rPr lang="nl-BE" dirty="0">
                <a:latin typeface="+mj-lt"/>
              </a:rPr>
              <a:t>Wetgevend kader</a:t>
            </a:r>
          </a:p>
        </p:txBody>
      </p:sp>
      <p:sp>
        <p:nvSpPr>
          <p:cNvPr id="3" name="Tijdelijke aanduiding voor tekst 2"/>
          <p:cNvSpPr>
            <a:spLocks noGrp="1"/>
          </p:cNvSpPr>
          <p:nvPr>
            <p:ph type="body" sz="quarter" idx="10"/>
          </p:nvPr>
        </p:nvSpPr>
        <p:spPr>
          <a:xfrm>
            <a:off x="576263" y="2340528"/>
            <a:ext cx="8280400" cy="2793534"/>
          </a:xfrm>
        </p:spPr>
        <p:txBody>
          <a:bodyPr/>
          <a:lstStyle/>
          <a:p>
            <a:pPr marL="0" lvl="0" indent="0">
              <a:buNone/>
            </a:pPr>
            <a:endParaRPr lang="nl-BE" dirty="0"/>
          </a:p>
          <a:p>
            <a:pPr marL="0" lvl="0" indent="0">
              <a:buNone/>
            </a:pPr>
            <a:endParaRPr lang="nl-BE" b="1" dirty="0">
              <a:latin typeface="Calibri" panose="020F0502020204030204" pitchFamily="34" charset="0"/>
            </a:endParaRPr>
          </a:p>
        </p:txBody>
      </p:sp>
      <p:sp>
        <p:nvSpPr>
          <p:cNvPr id="4" name="Tijdelijke aanduiding voor dianummer 3"/>
          <p:cNvSpPr>
            <a:spLocks noGrp="1"/>
          </p:cNvSpPr>
          <p:nvPr>
            <p:ph type="sldNum" sz="quarter" idx="12"/>
          </p:nvPr>
        </p:nvSpPr>
        <p:spPr/>
        <p:txBody>
          <a:bodyPr/>
          <a:lstStyle/>
          <a:p>
            <a:fld id="{7DAD7678-3C6F-4DE1-A59F-12BC40F05B4C}" type="datetime1">
              <a:rPr lang="nl-BE" smtClean="0">
                <a:latin typeface="Calibri Light" panose="020F0302020204030204" pitchFamily="34" charset="0"/>
              </a:rPr>
              <a:pPr/>
              <a:t>23/05/2023</a:t>
            </a:fld>
            <a:r>
              <a:rPr lang="nl-BE" dirty="0">
                <a:latin typeface="Calibri Light" panose="020F0302020204030204" pitchFamily="34" charset="0"/>
              </a:rPr>
              <a:t> | </a:t>
            </a:r>
            <a:fld id="{4FEC29A6-96D2-4855-B02C-489BA0EAE082}" type="slidenum">
              <a:rPr lang="nl-BE" smtClean="0">
                <a:latin typeface="Calibri Light" panose="020F0302020204030204" pitchFamily="34" charset="0"/>
              </a:rPr>
              <a:pPr/>
              <a:t>9</a:t>
            </a:fld>
            <a:endParaRPr lang="nl-BE" dirty="0">
              <a:latin typeface="Calibri Light" panose="020F0302020204030204" pitchFamily="34" charset="0"/>
            </a:endParaRPr>
          </a:p>
        </p:txBody>
      </p:sp>
      <p:sp>
        <p:nvSpPr>
          <p:cNvPr id="22" name="Tekstvak 21">
            <a:extLst>
              <a:ext uri="{FF2B5EF4-FFF2-40B4-BE49-F238E27FC236}">
                <a16:creationId xmlns:a16="http://schemas.microsoft.com/office/drawing/2014/main" id="{9209F3DB-6538-4C7B-D767-A638DE35B2D8}"/>
              </a:ext>
            </a:extLst>
          </p:cNvPr>
          <p:cNvSpPr txBox="1"/>
          <p:nvPr/>
        </p:nvSpPr>
        <p:spPr>
          <a:xfrm>
            <a:off x="508140" y="1768685"/>
            <a:ext cx="7000433" cy="4801314"/>
          </a:xfrm>
          <a:prstGeom prst="rect">
            <a:avLst/>
          </a:prstGeom>
          <a:noFill/>
        </p:spPr>
        <p:txBody>
          <a:bodyPr wrap="square" rtlCol="0">
            <a:spAutoFit/>
          </a:bodyPr>
          <a:lstStyle/>
          <a:p>
            <a:r>
              <a:rPr lang="nl-NL" dirty="0"/>
              <a:t>Een</a:t>
            </a:r>
            <a:r>
              <a:rPr lang="nl-NL" b="1" dirty="0"/>
              <a:t> reguliere markt</a:t>
            </a:r>
            <a:r>
              <a:rPr lang="nl-NL" b="1" dirty="0">
                <a:effectLst/>
              </a:rPr>
              <a:t> </a:t>
            </a:r>
            <a:r>
              <a:rPr lang="nl-NL" dirty="0">
                <a:effectLst/>
              </a:rPr>
              <a:t>die eerder functioneel is en gericht op de verkoop van goederen en etenswaren die thuis worden geconsumeerd, beschouwen we niet als een evenement.</a:t>
            </a:r>
          </a:p>
          <a:p>
            <a:endParaRPr lang="nl-NL" dirty="0"/>
          </a:p>
          <a:p>
            <a:r>
              <a:rPr lang="nl-NL" dirty="0"/>
              <a:t>Een</a:t>
            </a:r>
            <a:r>
              <a:rPr lang="nl-NL" b="1" dirty="0"/>
              <a:t> kermis</a:t>
            </a:r>
            <a:r>
              <a:rPr lang="nl-NL" dirty="0"/>
              <a:t> beschouwen we als een evenement ‘niet georganiseerd door de overheid’.</a:t>
            </a:r>
          </a:p>
          <a:p>
            <a:endParaRPr lang="nl-NL" dirty="0"/>
          </a:p>
          <a:p>
            <a:r>
              <a:rPr lang="nl-NL" dirty="0"/>
              <a:t>Evenementen van een </a:t>
            </a:r>
            <a:r>
              <a:rPr lang="nl-NL" b="1" dirty="0"/>
              <a:t>onderwijsinstelling, </a:t>
            </a:r>
            <a:r>
              <a:rPr lang="nl-NL" dirty="0"/>
              <a:t>beschouwen we als een evenement ‘niet georganiseerd door de overheid’.</a:t>
            </a:r>
          </a:p>
          <a:p>
            <a:endParaRPr lang="nl-BE" dirty="0"/>
          </a:p>
          <a:p>
            <a:r>
              <a:rPr lang="nl-BE" dirty="0"/>
              <a:t>Activiteiten met een </a:t>
            </a:r>
            <a:r>
              <a:rPr lang="nl-BE" b="1" dirty="0"/>
              <a:t>permanent karakter </a:t>
            </a:r>
            <a:r>
              <a:rPr lang="nl-BE" dirty="0"/>
              <a:t>zoals pretparken, dierentuinen, terrassen verbonden aan een café of restaurant zijn GEEN evenementen, tenzij zij in een evenementenzone liggen en effectief deel uitmaken van het evenement, bijvoorbeeld met een buitentoog te plaatsen of zoals de lokale overheid dit bepaalt.</a:t>
            </a:r>
          </a:p>
          <a:p>
            <a:endParaRPr lang="nl-BE" dirty="0"/>
          </a:p>
          <a:p>
            <a:endParaRPr lang="nl-BE" dirty="0"/>
          </a:p>
        </p:txBody>
      </p:sp>
      <p:sp>
        <p:nvSpPr>
          <p:cNvPr id="5" name="Tekstvak 4">
            <a:extLst>
              <a:ext uri="{FF2B5EF4-FFF2-40B4-BE49-F238E27FC236}">
                <a16:creationId xmlns:a16="http://schemas.microsoft.com/office/drawing/2014/main" id="{BE05E69C-1DFB-1F4A-C7AD-6547985FA8A8}"/>
              </a:ext>
            </a:extLst>
          </p:cNvPr>
          <p:cNvSpPr txBox="1"/>
          <p:nvPr/>
        </p:nvSpPr>
        <p:spPr>
          <a:xfrm>
            <a:off x="508140" y="1251931"/>
            <a:ext cx="1226361" cy="461665"/>
          </a:xfrm>
          <a:prstGeom prst="rect">
            <a:avLst/>
          </a:prstGeom>
          <a:noFill/>
        </p:spPr>
        <p:txBody>
          <a:bodyPr wrap="none" rtlCol="0">
            <a:spAutoFit/>
          </a:bodyPr>
          <a:lstStyle/>
          <a:p>
            <a:r>
              <a:rPr lang="nl-NL" sz="2400" b="1" dirty="0"/>
              <a:t>Weetjes</a:t>
            </a:r>
            <a:endParaRPr lang="nl-BE" sz="2400" b="1" dirty="0"/>
          </a:p>
        </p:txBody>
      </p:sp>
    </p:spTree>
    <p:extLst>
      <p:ext uri="{BB962C8B-B14F-4D97-AF65-F5344CB8AC3E}">
        <p14:creationId xmlns:p14="http://schemas.microsoft.com/office/powerpoint/2010/main" val="4034206152"/>
      </p:ext>
    </p:extLst>
  </p:cSld>
  <p:clrMapOvr>
    <a:masterClrMapping/>
  </p:clrMapOvr>
</p:sld>
</file>

<file path=ppt/theme/theme1.xml><?xml version="1.0" encoding="utf-8"?>
<a:theme xmlns:a="http://schemas.openxmlformats.org/drawingml/2006/main" name="1_OVAM-Afval">
  <a:themeElements>
    <a:clrScheme name="OVAM-Materiaalgebruik">
      <a:dk1>
        <a:sysClr val="windowText" lastClr="000000"/>
      </a:dk1>
      <a:lt1>
        <a:sysClr val="window" lastClr="FFFFFF"/>
      </a:lt1>
      <a:dk2>
        <a:srgbClr val="32B2E9"/>
      </a:dk2>
      <a:lt2>
        <a:srgbClr val="E69B1F"/>
      </a:lt2>
      <a:accent1>
        <a:srgbClr val="32B2E9"/>
      </a:accent1>
      <a:accent2>
        <a:srgbClr val="D53E5E"/>
      </a:accent2>
      <a:accent3>
        <a:srgbClr val="FAC20E"/>
      </a:accent3>
      <a:accent4>
        <a:srgbClr val="795032"/>
      </a:accent4>
      <a:accent5>
        <a:srgbClr val="C68031"/>
      </a:accent5>
      <a:accent6>
        <a:srgbClr val="2B979D"/>
      </a:accent6>
      <a:hlink>
        <a:srgbClr val="2B979D"/>
      </a:hlink>
      <a:folHlink>
        <a:srgbClr val="D53E5E"/>
      </a:folHlink>
    </a:clrScheme>
    <a:fontScheme name="Aangepast 1">
      <a:majorFont>
        <a:latin typeface="Calibri"/>
        <a:ea typeface=""/>
        <a:cs typeface=""/>
      </a:majorFont>
      <a:minorFont>
        <a:latin typeface="Calibri"/>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47D20F89-C80A-4899-99AA-37CB805F9652}" vid="{8EF49C68-87CF-47D4-BD58-1F28FB4E3B8B}"/>
    </a:ext>
  </a:extLst>
</a:theme>
</file>

<file path=ppt/theme/theme2.xml><?xml version="1.0" encoding="utf-8"?>
<a:theme xmlns:a="http://schemas.openxmlformats.org/drawingml/2006/main" name="2_OVAM Alternatieve Titels">
  <a:themeElements>
    <a:clrScheme name="OVAM-Materiaalgebruik">
      <a:dk1>
        <a:sysClr val="windowText" lastClr="000000"/>
      </a:dk1>
      <a:lt1>
        <a:sysClr val="window" lastClr="FFFFFF"/>
      </a:lt1>
      <a:dk2>
        <a:srgbClr val="32B2E9"/>
      </a:dk2>
      <a:lt2>
        <a:srgbClr val="E69B1F"/>
      </a:lt2>
      <a:accent1>
        <a:srgbClr val="32B2E9"/>
      </a:accent1>
      <a:accent2>
        <a:srgbClr val="D53E5E"/>
      </a:accent2>
      <a:accent3>
        <a:srgbClr val="FAC20E"/>
      </a:accent3>
      <a:accent4>
        <a:srgbClr val="795032"/>
      </a:accent4>
      <a:accent5>
        <a:srgbClr val="C68031"/>
      </a:accent5>
      <a:accent6>
        <a:srgbClr val="2B979D"/>
      </a:accent6>
      <a:hlink>
        <a:srgbClr val="2B979D"/>
      </a:hlink>
      <a:folHlink>
        <a:srgbClr val="D53E5E"/>
      </a:folHlink>
    </a:clrScheme>
    <a:fontScheme name="OVAM">
      <a:majorFont>
        <a:latin typeface="FlandersArtSans-Bold"/>
        <a:ea typeface=""/>
        <a:cs typeface=""/>
      </a:majorFont>
      <a:minorFont>
        <a:latin typeface="FlandersArtSans-Regular"/>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47D20F89-C80A-4899-99AA-37CB805F9652}" vid="{6F6029E4-44B6-452F-9FF3-4F911284D86E}"/>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Materiaalgebruik_OVAM_PPT</Template>
  <TotalTime>0</TotalTime>
  <Words>1299</Words>
  <Application>Microsoft Office PowerPoint</Application>
  <PresentationFormat>Diavoorstelling (4:3)</PresentationFormat>
  <Paragraphs>214</Paragraphs>
  <Slides>16</Slides>
  <Notes>5</Notes>
  <HiddenSlides>0</HiddenSlides>
  <MMClips>0</MMClips>
  <ScaleCrop>false</ScaleCrop>
  <HeadingPairs>
    <vt:vector size="6" baseType="variant">
      <vt:variant>
        <vt:lpstr>Gebruikte lettertypen</vt:lpstr>
      </vt:variant>
      <vt:variant>
        <vt:i4>9</vt:i4>
      </vt:variant>
      <vt:variant>
        <vt:lpstr>Thema</vt:lpstr>
      </vt:variant>
      <vt:variant>
        <vt:i4>2</vt:i4>
      </vt:variant>
      <vt:variant>
        <vt:lpstr>Diatitels</vt:lpstr>
      </vt:variant>
      <vt:variant>
        <vt:i4>16</vt:i4>
      </vt:variant>
    </vt:vector>
  </HeadingPairs>
  <TitlesOfParts>
    <vt:vector size="27" baseType="lpstr">
      <vt:lpstr>Flanders Art Sans</vt:lpstr>
      <vt:lpstr>Arial</vt:lpstr>
      <vt:lpstr>Webdings</vt:lpstr>
      <vt:lpstr>Courier New</vt:lpstr>
      <vt:lpstr>FlandersArtSans-Regular</vt:lpstr>
      <vt:lpstr>Calibri Light</vt:lpstr>
      <vt:lpstr>Calibri</vt:lpstr>
      <vt:lpstr>FlandersArtSans-Bold</vt:lpstr>
      <vt:lpstr>Wingdings</vt:lpstr>
      <vt:lpstr>1_OVAM-Afval</vt:lpstr>
      <vt:lpstr>2_OVAM Alternatieve Titels</vt:lpstr>
      <vt:lpstr>Infosessie wetgeving herbruikbaar cateringmateriaal</vt:lpstr>
      <vt:lpstr>Wetgevend kader</vt:lpstr>
      <vt:lpstr>PowerPoint-presentatie</vt:lpstr>
      <vt:lpstr>PowerPoint-presentatie</vt:lpstr>
      <vt:lpstr>PowerPoint-presentatie</vt:lpstr>
      <vt:lpstr>Wetgevend kader</vt:lpstr>
      <vt:lpstr>Wetgevend kader</vt:lpstr>
      <vt:lpstr>Wetgevend kader</vt:lpstr>
      <vt:lpstr>Wetgevend kader</vt:lpstr>
      <vt:lpstr>Uitvoering in de praktijk</vt:lpstr>
      <vt:lpstr>Uitvoering in de praktijk</vt:lpstr>
      <vt:lpstr>Uitvoering in de praktijk</vt:lpstr>
      <vt:lpstr>Kwit-campagne – www.kwitten.be</vt:lpstr>
      <vt:lpstr>Meer weten?</vt:lpstr>
      <vt:lpstr>Meer weten?</vt:lpstr>
      <vt:lpstr>Dank voor uw aandacht Zijn er nog vragen?</vt:lpstr>
    </vt:vector>
  </TitlesOfParts>
  <Company>OVAM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Titeldia</dc:title>
  <dc:creator>Sabine Plingers</dc:creator>
  <cp:lastModifiedBy>Sabine Plingers</cp:lastModifiedBy>
  <cp:revision>32</cp:revision>
  <dcterms:created xsi:type="dcterms:W3CDTF">2023-05-03T06:57:19Z</dcterms:created>
  <dcterms:modified xsi:type="dcterms:W3CDTF">2023-05-23T09:27:12Z</dcterms:modified>
</cp:coreProperties>
</file>